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87" r:id="rId3"/>
    <p:sldId id="257" r:id="rId4"/>
    <p:sldId id="258" r:id="rId5"/>
    <p:sldId id="299" r:id="rId6"/>
    <p:sldId id="302" r:id="rId7"/>
    <p:sldId id="261" r:id="rId8"/>
    <p:sldId id="310" r:id="rId9"/>
    <p:sldId id="259" r:id="rId10"/>
    <p:sldId id="300" r:id="rId11"/>
    <p:sldId id="301" r:id="rId12"/>
    <p:sldId id="260" r:id="rId13"/>
    <p:sldId id="262" r:id="rId14"/>
    <p:sldId id="265" r:id="rId15"/>
    <p:sldId id="266" r:id="rId16"/>
    <p:sldId id="268" r:id="rId17"/>
    <p:sldId id="270" r:id="rId18"/>
    <p:sldId id="292" r:id="rId19"/>
    <p:sldId id="297" r:id="rId20"/>
    <p:sldId id="307" r:id="rId21"/>
    <p:sldId id="263" r:id="rId22"/>
    <p:sldId id="285" r:id="rId23"/>
    <p:sldId id="286" r:id="rId24"/>
    <p:sldId id="316" r:id="rId25"/>
    <p:sldId id="317" r:id="rId26"/>
    <p:sldId id="298" r:id="rId27"/>
    <p:sldId id="318" r:id="rId28"/>
    <p:sldId id="304" r:id="rId29"/>
    <p:sldId id="319" r:id="rId30"/>
    <p:sldId id="282" r:id="rId31"/>
    <p:sldId id="274" r:id="rId32"/>
    <p:sldId id="275" r:id="rId33"/>
    <p:sldId id="311" r:id="rId34"/>
    <p:sldId id="278" r:id="rId35"/>
    <p:sldId id="312" r:id="rId36"/>
    <p:sldId id="320" r:id="rId37"/>
    <p:sldId id="280" r:id="rId38"/>
    <p:sldId id="313" r:id="rId39"/>
    <p:sldId id="314" r:id="rId40"/>
    <p:sldId id="315" r:id="rId41"/>
    <p:sldId id="281" r:id="rId42"/>
    <p:sldId id="306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30" autoAdjust="0"/>
    <p:restoredTop sz="80108" autoAdjust="0"/>
  </p:normalViewPr>
  <p:slideViewPr>
    <p:cSldViewPr>
      <p:cViewPr varScale="1">
        <p:scale>
          <a:sx n="58" d="100"/>
          <a:sy n="58" d="100"/>
        </p:scale>
        <p:origin x="-8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58"/>
    </p:cViewPr>
  </p:outlineViewPr>
  <p:notesTextViewPr>
    <p:cViewPr>
      <p:scale>
        <a:sx n="100" d="100"/>
        <a:sy n="100" d="100"/>
      </p:scale>
      <p:origin x="0" y="5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Pluviara</c:v>
                </c:pt>
              </c:strCache>
            </c:strRef>
          </c:tx>
          <c:spPr>
            <a:ln w="76200">
              <a:solidFill>
                <a:schemeClr val="tx1"/>
              </a:solidFill>
            </a:ln>
            <a:effectLst/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  <a:effectLst/>
            </c:spPr>
          </c:marker>
          <c:cat>
            <c:strRef>
              <c:f>Plan1!$A$2:$A$9</c:f>
              <c:strCache>
                <c:ptCount val="8"/>
                <c:pt idx="0">
                  <c:v>Prevenção</c:v>
                </c:pt>
                <c:pt idx="1">
                  <c:v>Abrangência</c:v>
                </c:pt>
                <c:pt idx="2">
                  <c:v>Histórico</c:v>
                </c:pt>
                <c:pt idx="3">
                  <c:v>Atualização</c:v>
                </c:pt>
                <c:pt idx="4">
                  <c:v>Precisão</c:v>
                </c:pt>
                <c:pt idx="5">
                  <c:v>Informações</c:v>
                </c:pt>
                <c:pt idx="6">
                  <c:v>Personalização</c:v>
                </c:pt>
                <c:pt idx="7">
                  <c:v>Interface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AlagaSP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Plan1!$A$2:$A$9</c:f>
              <c:strCache>
                <c:ptCount val="8"/>
                <c:pt idx="0">
                  <c:v>Prevenção</c:v>
                </c:pt>
                <c:pt idx="1">
                  <c:v>Abrangência</c:v>
                </c:pt>
                <c:pt idx="2">
                  <c:v>Histórico</c:v>
                </c:pt>
                <c:pt idx="3">
                  <c:v>Atualização</c:v>
                </c:pt>
                <c:pt idx="4">
                  <c:v>Precisão</c:v>
                </c:pt>
                <c:pt idx="5">
                  <c:v>Informações</c:v>
                </c:pt>
                <c:pt idx="6">
                  <c:v>Personalização</c:v>
                </c:pt>
                <c:pt idx="7">
                  <c:v>Interface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CGE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cat>
            <c:strRef>
              <c:f>Plan1!$A$2:$A$9</c:f>
              <c:strCache>
                <c:ptCount val="8"/>
                <c:pt idx="0">
                  <c:v>Prevenção</c:v>
                </c:pt>
                <c:pt idx="1">
                  <c:v>Abrangência</c:v>
                </c:pt>
                <c:pt idx="2">
                  <c:v>Histórico</c:v>
                </c:pt>
                <c:pt idx="3">
                  <c:v>Atualização</c:v>
                </c:pt>
                <c:pt idx="4">
                  <c:v>Precisão</c:v>
                </c:pt>
                <c:pt idx="5">
                  <c:v>Informações</c:v>
                </c:pt>
                <c:pt idx="6">
                  <c:v>Personalização</c:v>
                </c:pt>
                <c:pt idx="7">
                  <c:v>Interface</c:v>
                </c:pt>
              </c:strCache>
            </c:strRef>
          </c:cat>
          <c:val>
            <c:numRef>
              <c:f>Plan1!$D$2:$D$9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PUB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triangle"/>
            <c:size val="11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Plan1!$A$2:$A$9</c:f>
              <c:strCache>
                <c:ptCount val="8"/>
                <c:pt idx="0">
                  <c:v>Prevenção</c:v>
                </c:pt>
                <c:pt idx="1">
                  <c:v>Abrangência</c:v>
                </c:pt>
                <c:pt idx="2">
                  <c:v>Histórico</c:v>
                </c:pt>
                <c:pt idx="3">
                  <c:v>Atualização</c:v>
                </c:pt>
                <c:pt idx="4">
                  <c:v>Precisão</c:v>
                </c:pt>
                <c:pt idx="5">
                  <c:v>Informações</c:v>
                </c:pt>
                <c:pt idx="6">
                  <c:v>Personalização</c:v>
                </c:pt>
                <c:pt idx="7">
                  <c:v>Interface</c:v>
                </c:pt>
              </c:strCache>
            </c:strRef>
          </c:cat>
          <c:val>
            <c:numRef>
              <c:f>Plan1!$E$2:$E$9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EFAS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square"/>
            <c:size val="11"/>
            <c:spPr>
              <a:solidFill>
                <a:srgbClr val="DEF5FA">
                  <a:lumMod val="50000"/>
                </a:srgbClr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Plan1!$A$2:$A$9</c:f>
              <c:strCache>
                <c:ptCount val="8"/>
                <c:pt idx="0">
                  <c:v>Prevenção</c:v>
                </c:pt>
                <c:pt idx="1">
                  <c:v>Abrangência</c:v>
                </c:pt>
                <c:pt idx="2">
                  <c:v>Histórico</c:v>
                </c:pt>
                <c:pt idx="3">
                  <c:v>Atualização</c:v>
                </c:pt>
                <c:pt idx="4">
                  <c:v>Precisão</c:v>
                </c:pt>
                <c:pt idx="5">
                  <c:v>Informações</c:v>
                </c:pt>
                <c:pt idx="6">
                  <c:v>Personalização</c:v>
                </c:pt>
                <c:pt idx="7">
                  <c:v>Interface</c:v>
                </c:pt>
              </c:strCache>
            </c:strRef>
          </c:cat>
          <c:val>
            <c:numRef>
              <c:f>Plan1!$F$2:$F$9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marker val="1"/>
        <c:axId val="155664768"/>
        <c:axId val="155666688"/>
      </c:lineChart>
      <c:catAx>
        <c:axId val="155664768"/>
        <c:scaling>
          <c:orientation val="minMax"/>
        </c:scaling>
        <c:axPos val="b"/>
        <c:tickLblPos val="nextTo"/>
        <c:crossAx val="155666688"/>
        <c:crosses val="autoZero"/>
        <c:auto val="1"/>
        <c:lblAlgn val="ctr"/>
        <c:lblOffset val="100"/>
      </c:catAx>
      <c:valAx>
        <c:axId val="155666688"/>
        <c:scaling>
          <c:orientation val="minMax"/>
        </c:scaling>
        <c:axPos val="l"/>
        <c:majorGridlines/>
        <c:numFmt formatCode="General" sourceLinked="1"/>
        <c:tickLblPos val="nextTo"/>
        <c:crossAx val="1556647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Pluviara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Plan1!$A$2:$A$6</c:f>
              <c:strCache>
                <c:ptCount val="5"/>
                <c:pt idx="0">
                  <c:v>Prevenção</c:v>
                </c:pt>
                <c:pt idx="1">
                  <c:v>Informações</c:v>
                </c:pt>
                <c:pt idx="2">
                  <c:v>Histórico</c:v>
                </c:pt>
                <c:pt idx="3">
                  <c:v>Interface</c:v>
                </c:pt>
                <c:pt idx="4">
                  <c:v>Precisão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AlagaSP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Plan1!$A$2:$A$6</c:f>
              <c:strCache>
                <c:ptCount val="5"/>
                <c:pt idx="0">
                  <c:v>Prevenção</c:v>
                </c:pt>
                <c:pt idx="1">
                  <c:v>Informações</c:v>
                </c:pt>
                <c:pt idx="2">
                  <c:v>Histórico</c:v>
                </c:pt>
                <c:pt idx="3">
                  <c:v>Interface</c:v>
                </c:pt>
                <c:pt idx="4">
                  <c:v>Precisão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CGE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cat>
            <c:strRef>
              <c:f>Plan1!$A$2:$A$6</c:f>
              <c:strCache>
                <c:ptCount val="5"/>
                <c:pt idx="0">
                  <c:v>Prevenção</c:v>
                </c:pt>
                <c:pt idx="1">
                  <c:v>Informações</c:v>
                </c:pt>
                <c:pt idx="2">
                  <c:v>Histórico</c:v>
                </c:pt>
                <c:pt idx="3">
                  <c:v>Interface</c:v>
                </c:pt>
                <c:pt idx="4">
                  <c:v>Precisão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PUB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triangle"/>
            <c:size val="11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Plan1!$A$2:$A$6</c:f>
              <c:strCache>
                <c:ptCount val="5"/>
                <c:pt idx="0">
                  <c:v>Prevenção</c:v>
                </c:pt>
                <c:pt idx="1">
                  <c:v>Informações</c:v>
                </c:pt>
                <c:pt idx="2">
                  <c:v>Histórico</c:v>
                </c:pt>
                <c:pt idx="3">
                  <c:v>Interface</c:v>
                </c:pt>
                <c:pt idx="4">
                  <c:v>Precisão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EFAS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circle"/>
            <c:size val="11"/>
            <c:spPr>
              <a:solidFill>
                <a:srgbClr val="DEF5FA">
                  <a:lumMod val="50000"/>
                </a:srgbClr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Plan1!$A$2:$A$6</c:f>
              <c:strCache>
                <c:ptCount val="5"/>
                <c:pt idx="0">
                  <c:v>Prevenção</c:v>
                </c:pt>
                <c:pt idx="1">
                  <c:v>Informações</c:v>
                </c:pt>
                <c:pt idx="2">
                  <c:v>Histórico</c:v>
                </c:pt>
                <c:pt idx="3">
                  <c:v>Interface</c:v>
                </c:pt>
                <c:pt idx="4">
                  <c:v>Precisão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marker val="1"/>
        <c:axId val="154363392"/>
        <c:axId val="154365312"/>
      </c:lineChart>
      <c:catAx>
        <c:axId val="154363392"/>
        <c:scaling>
          <c:orientation val="minMax"/>
        </c:scaling>
        <c:axPos val="b"/>
        <c:tickLblPos val="nextTo"/>
        <c:crossAx val="154365312"/>
        <c:crosses val="autoZero"/>
        <c:auto val="1"/>
        <c:lblAlgn val="ctr"/>
        <c:lblOffset val="100"/>
      </c:catAx>
      <c:valAx>
        <c:axId val="154365312"/>
        <c:scaling>
          <c:orientation val="minMax"/>
        </c:scaling>
        <c:axPos val="l"/>
        <c:majorGridlines/>
        <c:numFmt formatCode="General" sourceLinked="1"/>
        <c:tickLblPos val="nextTo"/>
        <c:crossAx val="1543633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28414-4B5A-45B1-8754-B3860BF72C6F}" type="doc">
      <dgm:prSet loTypeId="urn:microsoft.com/office/officeart/2005/8/layout/target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6DBA398-2131-4275-8A0B-F0A14CC4C6B6}">
      <dgm:prSet phldrT="[Texto]"/>
      <dgm:spPr/>
      <dgm:t>
        <a:bodyPr/>
        <a:lstStyle/>
        <a:p>
          <a:r>
            <a:rPr lang="pt-BR" dirty="0" smtClean="0"/>
            <a:t>Cliente secundário : propriedades privadas</a:t>
          </a:r>
          <a:endParaRPr lang="pt-BR" dirty="0"/>
        </a:p>
      </dgm:t>
    </dgm:pt>
    <dgm:pt modelId="{3F689E2D-2FA7-4366-8DB5-8E82E2281AF9}" type="parTrans" cxnId="{160C03F3-1DDB-43B7-8BA9-49243F4F0349}">
      <dgm:prSet/>
      <dgm:spPr/>
      <dgm:t>
        <a:bodyPr/>
        <a:lstStyle/>
        <a:p>
          <a:endParaRPr lang="pt-BR"/>
        </a:p>
      </dgm:t>
    </dgm:pt>
    <dgm:pt modelId="{15CB7DD4-1337-4C8C-AE41-7344F4048295}" type="sibTrans" cxnId="{160C03F3-1DDB-43B7-8BA9-49243F4F0349}">
      <dgm:prSet/>
      <dgm:spPr/>
      <dgm:t>
        <a:bodyPr/>
        <a:lstStyle/>
        <a:p>
          <a:endParaRPr lang="pt-BR"/>
        </a:p>
      </dgm:t>
    </dgm:pt>
    <dgm:pt modelId="{E2EFE29D-2075-4C7C-8C22-D616B882A7FD}">
      <dgm:prSet phldrT="[Texto]"/>
      <dgm:spPr/>
      <dgm:t>
        <a:bodyPr/>
        <a:lstStyle/>
        <a:p>
          <a:r>
            <a:rPr lang="pt-BR" dirty="0" smtClean="0"/>
            <a:t> Venda de serviço particular </a:t>
          </a:r>
          <a:endParaRPr lang="pt-BR" dirty="0"/>
        </a:p>
      </dgm:t>
    </dgm:pt>
    <dgm:pt modelId="{0943914E-63C4-4542-B84D-5915EB6FBD50}" type="parTrans" cxnId="{94D8DD11-C33A-4CFD-9DE4-8964CA046E6B}">
      <dgm:prSet/>
      <dgm:spPr/>
      <dgm:t>
        <a:bodyPr/>
        <a:lstStyle/>
        <a:p>
          <a:endParaRPr lang="pt-BR"/>
        </a:p>
      </dgm:t>
    </dgm:pt>
    <dgm:pt modelId="{88C0F0BD-DC3D-481D-B135-C3DA42E01C28}" type="sibTrans" cxnId="{94D8DD11-C33A-4CFD-9DE4-8964CA046E6B}">
      <dgm:prSet/>
      <dgm:spPr/>
      <dgm:t>
        <a:bodyPr/>
        <a:lstStyle/>
        <a:p>
          <a:endParaRPr lang="pt-BR"/>
        </a:p>
      </dgm:t>
    </dgm:pt>
    <dgm:pt modelId="{011AFF95-0F9E-4076-8A16-A2D4675E7547}">
      <dgm:prSet phldrT="[Texto]"/>
      <dgm:spPr/>
      <dgm:t>
        <a:bodyPr/>
        <a:lstStyle/>
        <a:p>
          <a:r>
            <a:rPr lang="pt-BR" dirty="0" smtClean="0"/>
            <a:t>Definição do tipo de alarme</a:t>
          </a:r>
          <a:endParaRPr lang="pt-BR" dirty="0"/>
        </a:p>
      </dgm:t>
    </dgm:pt>
    <dgm:pt modelId="{A6923780-F396-4615-8C67-04CF10D1AB4E}" type="parTrans" cxnId="{E144254C-A878-4CA0-B95B-F1F6A81BD0BF}">
      <dgm:prSet/>
      <dgm:spPr/>
      <dgm:t>
        <a:bodyPr/>
        <a:lstStyle/>
        <a:p>
          <a:endParaRPr lang="pt-BR"/>
        </a:p>
      </dgm:t>
    </dgm:pt>
    <dgm:pt modelId="{8ED861DE-A333-4E23-9FF5-E56DA8FF5B39}" type="sibTrans" cxnId="{E144254C-A878-4CA0-B95B-F1F6A81BD0BF}">
      <dgm:prSet/>
      <dgm:spPr/>
      <dgm:t>
        <a:bodyPr/>
        <a:lstStyle/>
        <a:p>
          <a:endParaRPr lang="pt-BR"/>
        </a:p>
      </dgm:t>
    </dgm:pt>
    <dgm:pt modelId="{9A008245-6152-4F2F-B6C5-D7A6B46A58CE}">
      <dgm:prSet phldrT="[Texto]"/>
      <dgm:spPr/>
      <dgm:t>
        <a:bodyPr/>
        <a:lstStyle/>
        <a:p>
          <a:r>
            <a:rPr lang="pt-BR" dirty="0" smtClean="0"/>
            <a:t>Usuário: transeuntes</a:t>
          </a:r>
          <a:endParaRPr lang="pt-BR" dirty="0"/>
        </a:p>
      </dgm:t>
    </dgm:pt>
    <dgm:pt modelId="{FFE28C68-0CC2-4728-AC06-FAE0A3633A17}" type="parTrans" cxnId="{95DFB78B-7E92-454D-8058-46EC323AE3F2}">
      <dgm:prSet/>
      <dgm:spPr/>
      <dgm:t>
        <a:bodyPr/>
        <a:lstStyle/>
        <a:p>
          <a:endParaRPr lang="pt-BR"/>
        </a:p>
      </dgm:t>
    </dgm:pt>
    <dgm:pt modelId="{1C919938-13E0-4201-8FE6-62C249113E09}" type="sibTrans" cxnId="{95DFB78B-7E92-454D-8058-46EC323AE3F2}">
      <dgm:prSet/>
      <dgm:spPr/>
      <dgm:t>
        <a:bodyPr/>
        <a:lstStyle/>
        <a:p>
          <a:endParaRPr lang="pt-BR"/>
        </a:p>
      </dgm:t>
    </dgm:pt>
    <dgm:pt modelId="{B1872734-CAB0-432C-AD73-A0710D356BA5}">
      <dgm:prSet phldrT="[Texto]"/>
      <dgm:spPr/>
      <dgm:t>
        <a:bodyPr/>
        <a:lstStyle/>
        <a:p>
          <a:r>
            <a:rPr lang="pt-BR" dirty="0" smtClean="0"/>
            <a:t>Site e </a:t>
          </a:r>
          <a:r>
            <a:rPr lang="pt-BR" dirty="0" err="1" smtClean="0"/>
            <a:t>app</a:t>
          </a:r>
          <a:r>
            <a:rPr lang="pt-BR" dirty="0" smtClean="0"/>
            <a:t> gratuitos</a:t>
          </a:r>
          <a:endParaRPr lang="pt-BR" dirty="0"/>
        </a:p>
      </dgm:t>
    </dgm:pt>
    <dgm:pt modelId="{6277CFDB-A5AB-4ED5-8FEF-72A167CD875C}" type="parTrans" cxnId="{11E8A9A5-3FBE-4E33-A206-1C735BC878ED}">
      <dgm:prSet/>
      <dgm:spPr/>
      <dgm:t>
        <a:bodyPr/>
        <a:lstStyle/>
        <a:p>
          <a:endParaRPr lang="pt-BR"/>
        </a:p>
      </dgm:t>
    </dgm:pt>
    <dgm:pt modelId="{E3FCBCA0-1A37-4C13-A8A1-5282A68C7D25}" type="sibTrans" cxnId="{11E8A9A5-3FBE-4E33-A206-1C735BC878ED}">
      <dgm:prSet/>
      <dgm:spPr/>
      <dgm:t>
        <a:bodyPr/>
        <a:lstStyle/>
        <a:p>
          <a:endParaRPr lang="pt-BR"/>
        </a:p>
      </dgm:t>
    </dgm:pt>
    <dgm:pt modelId="{CA8953B7-214E-4A71-9798-28CFA88630AB}">
      <dgm:prSet phldrT="[Texto]"/>
      <dgm:spPr/>
      <dgm:t>
        <a:bodyPr/>
        <a:lstStyle/>
        <a:p>
          <a:r>
            <a:rPr lang="pt-BR" dirty="0" smtClean="0"/>
            <a:t>Anúncios</a:t>
          </a:r>
          <a:endParaRPr lang="pt-BR" dirty="0"/>
        </a:p>
      </dgm:t>
    </dgm:pt>
    <dgm:pt modelId="{BC77038B-2382-4A0C-A0EB-40A9F6C4574B}" type="parTrans" cxnId="{6FA9C745-87BD-4DE9-822E-37939FC7477B}">
      <dgm:prSet/>
      <dgm:spPr/>
      <dgm:t>
        <a:bodyPr/>
        <a:lstStyle/>
        <a:p>
          <a:endParaRPr lang="pt-BR"/>
        </a:p>
      </dgm:t>
    </dgm:pt>
    <dgm:pt modelId="{62617CEC-D1A5-46C3-84F9-25F6D356098C}" type="sibTrans" cxnId="{6FA9C745-87BD-4DE9-822E-37939FC7477B}">
      <dgm:prSet/>
      <dgm:spPr/>
      <dgm:t>
        <a:bodyPr/>
        <a:lstStyle/>
        <a:p>
          <a:endParaRPr lang="pt-BR"/>
        </a:p>
      </dgm:t>
    </dgm:pt>
    <dgm:pt modelId="{C389978B-14B4-49C8-A47A-079823B8E4B6}">
      <dgm:prSet phldrT="[Texto]"/>
      <dgm:spPr/>
      <dgm:t>
        <a:bodyPr/>
        <a:lstStyle/>
        <a:p>
          <a:r>
            <a:rPr lang="pt-BR" dirty="0" smtClean="0"/>
            <a:t> Cliente : Prefeituras</a:t>
          </a:r>
          <a:endParaRPr lang="pt-BR" dirty="0"/>
        </a:p>
      </dgm:t>
    </dgm:pt>
    <dgm:pt modelId="{D3120842-71B1-4B67-A3FF-65BB5B0A69D9}" type="parTrans" cxnId="{45C4B45F-97B3-423A-8737-FF1DF80B5BFF}">
      <dgm:prSet/>
      <dgm:spPr/>
      <dgm:t>
        <a:bodyPr/>
        <a:lstStyle/>
        <a:p>
          <a:endParaRPr lang="pt-BR"/>
        </a:p>
      </dgm:t>
    </dgm:pt>
    <dgm:pt modelId="{1166F5A2-EEAC-4CB4-A93A-9E0715146571}" type="sibTrans" cxnId="{45C4B45F-97B3-423A-8737-FF1DF80B5BFF}">
      <dgm:prSet/>
      <dgm:spPr/>
      <dgm:t>
        <a:bodyPr/>
        <a:lstStyle/>
        <a:p>
          <a:endParaRPr lang="pt-BR"/>
        </a:p>
      </dgm:t>
    </dgm:pt>
    <dgm:pt modelId="{F33811B7-5241-4414-AB52-61B865A30ABC}">
      <dgm:prSet phldrT="[Texto]"/>
      <dgm:spPr/>
      <dgm:t>
        <a:bodyPr/>
        <a:lstStyle/>
        <a:p>
          <a:r>
            <a:rPr lang="pt-BR" dirty="0" smtClean="0"/>
            <a:t>Venda do serviço</a:t>
          </a:r>
          <a:endParaRPr lang="pt-BR" dirty="0"/>
        </a:p>
      </dgm:t>
    </dgm:pt>
    <dgm:pt modelId="{86C34390-1943-4DD2-BF0C-21B20D2C3DDD}" type="parTrans" cxnId="{42877218-61C3-47C7-8B74-CF7D1E003FA3}">
      <dgm:prSet/>
      <dgm:spPr/>
      <dgm:t>
        <a:bodyPr/>
        <a:lstStyle/>
        <a:p>
          <a:endParaRPr lang="pt-BR"/>
        </a:p>
      </dgm:t>
    </dgm:pt>
    <dgm:pt modelId="{9A053275-417D-4341-BE88-03ED26C72FDD}" type="sibTrans" cxnId="{42877218-61C3-47C7-8B74-CF7D1E003FA3}">
      <dgm:prSet/>
      <dgm:spPr/>
      <dgm:t>
        <a:bodyPr/>
        <a:lstStyle/>
        <a:p>
          <a:endParaRPr lang="pt-BR"/>
        </a:p>
      </dgm:t>
    </dgm:pt>
    <dgm:pt modelId="{FCC0301B-35BC-4EE9-BE68-286DDEDC1C03}">
      <dgm:prSet phldrT="[Texto]"/>
      <dgm:spPr/>
      <dgm:t>
        <a:bodyPr/>
        <a:lstStyle/>
        <a:p>
          <a:r>
            <a:rPr lang="pt-BR" dirty="0" smtClean="0"/>
            <a:t>Venda de informações</a:t>
          </a:r>
          <a:endParaRPr lang="pt-BR" dirty="0"/>
        </a:p>
      </dgm:t>
    </dgm:pt>
    <dgm:pt modelId="{8DC36B3C-A9C0-4E9F-8F31-3B343013529F}" type="parTrans" cxnId="{2EBC782A-1951-4087-9F77-1AA1608D5598}">
      <dgm:prSet/>
      <dgm:spPr/>
      <dgm:t>
        <a:bodyPr/>
        <a:lstStyle/>
        <a:p>
          <a:endParaRPr lang="pt-BR"/>
        </a:p>
      </dgm:t>
    </dgm:pt>
    <dgm:pt modelId="{9FF1DD7A-9A09-4F99-B469-7C3953AB62FC}" type="sibTrans" cxnId="{2EBC782A-1951-4087-9F77-1AA1608D5598}">
      <dgm:prSet/>
      <dgm:spPr/>
      <dgm:t>
        <a:bodyPr/>
        <a:lstStyle/>
        <a:p>
          <a:endParaRPr lang="pt-BR"/>
        </a:p>
      </dgm:t>
    </dgm:pt>
    <dgm:pt modelId="{E39EA428-FC72-4C10-A79C-6E2FD0B9718B}" type="pres">
      <dgm:prSet presAssocID="{F4528414-4B5A-45B1-8754-B3860BF72C6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42F71BE-25EB-4635-A7AC-914D67DA9776}" type="pres">
      <dgm:prSet presAssocID="{F4528414-4B5A-45B1-8754-B3860BF72C6F}" presName="outerBox" presStyleCnt="0"/>
      <dgm:spPr/>
    </dgm:pt>
    <dgm:pt modelId="{E2447C9B-F745-416C-A71A-83C1E4333DA0}" type="pres">
      <dgm:prSet presAssocID="{F4528414-4B5A-45B1-8754-B3860BF72C6F}" presName="outerBoxParent" presStyleLbl="node1" presStyleIdx="0" presStyleCnt="3"/>
      <dgm:spPr/>
      <dgm:t>
        <a:bodyPr/>
        <a:lstStyle/>
        <a:p>
          <a:endParaRPr lang="pt-BR"/>
        </a:p>
      </dgm:t>
    </dgm:pt>
    <dgm:pt modelId="{45B095A4-DCA5-4C32-9BB0-792FDE6F202F}" type="pres">
      <dgm:prSet presAssocID="{F4528414-4B5A-45B1-8754-B3860BF72C6F}" presName="outerBoxChildren" presStyleCnt="0"/>
      <dgm:spPr/>
    </dgm:pt>
    <dgm:pt modelId="{5ABDA3AA-53DC-4EC8-B100-C249ECD93F0C}" type="pres">
      <dgm:prSet presAssocID="{E2EFE29D-2075-4C7C-8C22-D616B882A7FD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228B27-5A79-46F2-99EC-B3D74DA01526}" type="pres">
      <dgm:prSet presAssocID="{88C0F0BD-DC3D-481D-B135-C3DA42E01C28}" presName="outerSibTrans" presStyleCnt="0"/>
      <dgm:spPr/>
    </dgm:pt>
    <dgm:pt modelId="{3AD73B02-2543-479F-AD5B-57040E3AE7C4}" type="pres">
      <dgm:prSet presAssocID="{011AFF95-0F9E-4076-8A16-A2D4675E7547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7721B2-6EB6-4A98-8781-B917A126CA06}" type="pres">
      <dgm:prSet presAssocID="{F4528414-4B5A-45B1-8754-B3860BF72C6F}" presName="middleBox" presStyleCnt="0"/>
      <dgm:spPr/>
    </dgm:pt>
    <dgm:pt modelId="{18972582-B54E-434A-8435-FF4E95088750}" type="pres">
      <dgm:prSet presAssocID="{F4528414-4B5A-45B1-8754-B3860BF72C6F}" presName="middleBoxParent" presStyleLbl="node1" presStyleIdx="1" presStyleCnt="3"/>
      <dgm:spPr/>
      <dgm:t>
        <a:bodyPr/>
        <a:lstStyle/>
        <a:p>
          <a:endParaRPr lang="pt-BR"/>
        </a:p>
      </dgm:t>
    </dgm:pt>
    <dgm:pt modelId="{381FF9F2-A4B0-4EE6-8E79-0B645DD319CE}" type="pres">
      <dgm:prSet presAssocID="{F4528414-4B5A-45B1-8754-B3860BF72C6F}" presName="middleBoxChildren" presStyleCnt="0"/>
      <dgm:spPr/>
    </dgm:pt>
    <dgm:pt modelId="{769E42EC-B331-4227-9AED-47CF6BA169A6}" type="pres">
      <dgm:prSet presAssocID="{B1872734-CAB0-432C-AD73-A0710D356BA5}" presName="mChild" presStyleLbl="fgAcc1" presStyleIdx="2" presStyleCnt="6" custScaleY="139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77DA2E-9E23-4E2C-9823-0CEC074B7541}" type="pres">
      <dgm:prSet presAssocID="{E3FCBCA0-1A37-4C13-A8A1-5282A68C7D25}" presName="middleSibTrans" presStyleCnt="0"/>
      <dgm:spPr/>
    </dgm:pt>
    <dgm:pt modelId="{B2779F5F-40A7-4606-B902-4FC517E27560}" type="pres">
      <dgm:prSet presAssocID="{CA8953B7-214E-4A71-9798-28CFA88630AB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265A64-8814-4CFE-B3F9-5C8C501EB09F}" type="pres">
      <dgm:prSet presAssocID="{F4528414-4B5A-45B1-8754-B3860BF72C6F}" presName="centerBox" presStyleCnt="0"/>
      <dgm:spPr/>
    </dgm:pt>
    <dgm:pt modelId="{A0842AD7-ADC9-4587-BECC-2F3DDE6EBEB6}" type="pres">
      <dgm:prSet presAssocID="{F4528414-4B5A-45B1-8754-B3860BF72C6F}" presName="centerBoxParent" presStyleLbl="node1" presStyleIdx="2" presStyleCnt="3"/>
      <dgm:spPr/>
      <dgm:t>
        <a:bodyPr/>
        <a:lstStyle/>
        <a:p>
          <a:endParaRPr lang="pt-BR"/>
        </a:p>
      </dgm:t>
    </dgm:pt>
    <dgm:pt modelId="{AE0A9022-1AA3-48CC-8052-34CC3190B1B6}" type="pres">
      <dgm:prSet presAssocID="{F4528414-4B5A-45B1-8754-B3860BF72C6F}" presName="centerBoxChildren" presStyleCnt="0"/>
      <dgm:spPr/>
    </dgm:pt>
    <dgm:pt modelId="{5AE17FD1-3E71-417E-8392-E2F3BC95A9E1}" type="pres">
      <dgm:prSet presAssocID="{F33811B7-5241-4414-AB52-61B865A30ABC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7B9DC-B2B5-4A31-8861-FEF601D1C4BF}" type="pres">
      <dgm:prSet presAssocID="{9A053275-417D-4341-BE88-03ED26C72FDD}" presName="centerSibTrans" presStyleCnt="0"/>
      <dgm:spPr/>
    </dgm:pt>
    <dgm:pt modelId="{D24C5A1B-5E49-4D06-8890-DAF0D4D583F6}" type="pres">
      <dgm:prSet presAssocID="{FCC0301B-35BC-4EE9-BE68-286DDEDC1C03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DFB78B-7E92-454D-8058-46EC323AE3F2}" srcId="{F4528414-4B5A-45B1-8754-B3860BF72C6F}" destId="{9A008245-6152-4F2F-B6C5-D7A6B46A58CE}" srcOrd="1" destOrd="0" parTransId="{FFE28C68-0CC2-4728-AC06-FAE0A3633A17}" sibTransId="{1C919938-13E0-4201-8FE6-62C249113E09}"/>
    <dgm:cxn modelId="{BE24C981-EA13-4643-935D-5262BCEFDF77}" type="presOf" srcId="{C389978B-14B4-49C8-A47A-079823B8E4B6}" destId="{A0842AD7-ADC9-4587-BECC-2F3DDE6EBEB6}" srcOrd="0" destOrd="0" presId="urn:microsoft.com/office/officeart/2005/8/layout/target2"/>
    <dgm:cxn modelId="{6C222793-FB22-474C-9384-44D6DEFD975D}" type="presOf" srcId="{F33811B7-5241-4414-AB52-61B865A30ABC}" destId="{5AE17FD1-3E71-417E-8392-E2F3BC95A9E1}" srcOrd="0" destOrd="0" presId="urn:microsoft.com/office/officeart/2005/8/layout/target2"/>
    <dgm:cxn modelId="{45C4B45F-97B3-423A-8737-FF1DF80B5BFF}" srcId="{F4528414-4B5A-45B1-8754-B3860BF72C6F}" destId="{C389978B-14B4-49C8-A47A-079823B8E4B6}" srcOrd="2" destOrd="0" parTransId="{D3120842-71B1-4B67-A3FF-65BB5B0A69D9}" sibTransId="{1166F5A2-EEAC-4CB4-A93A-9E0715146571}"/>
    <dgm:cxn modelId="{9BE1DBBB-D72B-42B7-B871-A35976E888B8}" type="presOf" srcId="{CA8953B7-214E-4A71-9798-28CFA88630AB}" destId="{B2779F5F-40A7-4606-B902-4FC517E27560}" srcOrd="0" destOrd="0" presId="urn:microsoft.com/office/officeart/2005/8/layout/target2"/>
    <dgm:cxn modelId="{7BF8B322-0AAA-4F5C-B091-C0B9FFDB989C}" type="presOf" srcId="{B1872734-CAB0-432C-AD73-A0710D356BA5}" destId="{769E42EC-B331-4227-9AED-47CF6BA169A6}" srcOrd="0" destOrd="0" presId="urn:microsoft.com/office/officeart/2005/8/layout/target2"/>
    <dgm:cxn modelId="{42877218-61C3-47C7-8B74-CF7D1E003FA3}" srcId="{C389978B-14B4-49C8-A47A-079823B8E4B6}" destId="{F33811B7-5241-4414-AB52-61B865A30ABC}" srcOrd="0" destOrd="0" parTransId="{86C34390-1943-4DD2-BF0C-21B20D2C3DDD}" sibTransId="{9A053275-417D-4341-BE88-03ED26C72FDD}"/>
    <dgm:cxn modelId="{160C03F3-1DDB-43B7-8BA9-49243F4F0349}" srcId="{F4528414-4B5A-45B1-8754-B3860BF72C6F}" destId="{B6DBA398-2131-4275-8A0B-F0A14CC4C6B6}" srcOrd="0" destOrd="0" parTransId="{3F689E2D-2FA7-4366-8DB5-8E82E2281AF9}" sibTransId="{15CB7DD4-1337-4C8C-AE41-7344F4048295}"/>
    <dgm:cxn modelId="{E144254C-A878-4CA0-B95B-F1F6A81BD0BF}" srcId="{B6DBA398-2131-4275-8A0B-F0A14CC4C6B6}" destId="{011AFF95-0F9E-4076-8A16-A2D4675E7547}" srcOrd="1" destOrd="0" parTransId="{A6923780-F396-4615-8C67-04CF10D1AB4E}" sibTransId="{8ED861DE-A333-4E23-9FF5-E56DA8FF5B39}"/>
    <dgm:cxn modelId="{29ADED9C-37BC-4013-830E-7D12CF661167}" type="presOf" srcId="{011AFF95-0F9E-4076-8A16-A2D4675E7547}" destId="{3AD73B02-2543-479F-AD5B-57040E3AE7C4}" srcOrd="0" destOrd="0" presId="urn:microsoft.com/office/officeart/2005/8/layout/target2"/>
    <dgm:cxn modelId="{6FA9C745-87BD-4DE9-822E-37939FC7477B}" srcId="{9A008245-6152-4F2F-B6C5-D7A6B46A58CE}" destId="{CA8953B7-214E-4A71-9798-28CFA88630AB}" srcOrd="1" destOrd="0" parTransId="{BC77038B-2382-4A0C-A0EB-40A9F6C4574B}" sibTransId="{62617CEC-D1A5-46C3-84F9-25F6D356098C}"/>
    <dgm:cxn modelId="{11E8A9A5-3FBE-4E33-A206-1C735BC878ED}" srcId="{9A008245-6152-4F2F-B6C5-D7A6B46A58CE}" destId="{B1872734-CAB0-432C-AD73-A0710D356BA5}" srcOrd="0" destOrd="0" parTransId="{6277CFDB-A5AB-4ED5-8FEF-72A167CD875C}" sibTransId="{E3FCBCA0-1A37-4C13-A8A1-5282A68C7D25}"/>
    <dgm:cxn modelId="{D913D8CF-5998-42BC-9134-9B38F0B84ED6}" type="presOf" srcId="{9A008245-6152-4F2F-B6C5-D7A6B46A58CE}" destId="{18972582-B54E-434A-8435-FF4E95088750}" srcOrd="0" destOrd="0" presId="urn:microsoft.com/office/officeart/2005/8/layout/target2"/>
    <dgm:cxn modelId="{2EBC782A-1951-4087-9F77-1AA1608D5598}" srcId="{C389978B-14B4-49C8-A47A-079823B8E4B6}" destId="{FCC0301B-35BC-4EE9-BE68-286DDEDC1C03}" srcOrd="1" destOrd="0" parTransId="{8DC36B3C-A9C0-4E9F-8F31-3B343013529F}" sibTransId="{9FF1DD7A-9A09-4F99-B469-7C3953AB62FC}"/>
    <dgm:cxn modelId="{FDE9EC5A-87F8-4567-84CA-D15DD106374E}" type="presOf" srcId="{F4528414-4B5A-45B1-8754-B3860BF72C6F}" destId="{E39EA428-FC72-4C10-A79C-6E2FD0B9718B}" srcOrd="0" destOrd="0" presId="urn:microsoft.com/office/officeart/2005/8/layout/target2"/>
    <dgm:cxn modelId="{4F6F248E-5524-4BCF-957C-583D1BBF0018}" type="presOf" srcId="{FCC0301B-35BC-4EE9-BE68-286DDEDC1C03}" destId="{D24C5A1B-5E49-4D06-8890-DAF0D4D583F6}" srcOrd="0" destOrd="0" presId="urn:microsoft.com/office/officeart/2005/8/layout/target2"/>
    <dgm:cxn modelId="{A3BCE14B-B1FC-44F9-B0B3-4ED0C2A52199}" type="presOf" srcId="{E2EFE29D-2075-4C7C-8C22-D616B882A7FD}" destId="{5ABDA3AA-53DC-4EC8-B100-C249ECD93F0C}" srcOrd="0" destOrd="0" presId="urn:microsoft.com/office/officeart/2005/8/layout/target2"/>
    <dgm:cxn modelId="{94D8DD11-C33A-4CFD-9DE4-8964CA046E6B}" srcId="{B6DBA398-2131-4275-8A0B-F0A14CC4C6B6}" destId="{E2EFE29D-2075-4C7C-8C22-D616B882A7FD}" srcOrd="0" destOrd="0" parTransId="{0943914E-63C4-4542-B84D-5915EB6FBD50}" sibTransId="{88C0F0BD-DC3D-481D-B135-C3DA42E01C28}"/>
    <dgm:cxn modelId="{0F9FBFC0-D1E0-47E7-B06C-36FF40D87B98}" type="presOf" srcId="{B6DBA398-2131-4275-8A0B-F0A14CC4C6B6}" destId="{E2447C9B-F745-416C-A71A-83C1E4333DA0}" srcOrd="0" destOrd="0" presId="urn:microsoft.com/office/officeart/2005/8/layout/target2"/>
    <dgm:cxn modelId="{652406FF-0D00-448A-9A68-B2175371316D}" type="presParOf" srcId="{E39EA428-FC72-4C10-A79C-6E2FD0B9718B}" destId="{842F71BE-25EB-4635-A7AC-914D67DA9776}" srcOrd="0" destOrd="0" presId="urn:microsoft.com/office/officeart/2005/8/layout/target2"/>
    <dgm:cxn modelId="{0678F2CE-2956-413C-9257-6F7B69462E04}" type="presParOf" srcId="{842F71BE-25EB-4635-A7AC-914D67DA9776}" destId="{E2447C9B-F745-416C-A71A-83C1E4333DA0}" srcOrd="0" destOrd="0" presId="urn:microsoft.com/office/officeart/2005/8/layout/target2"/>
    <dgm:cxn modelId="{BCF8AD19-DE8F-442C-8F64-B56A9B730FF1}" type="presParOf" srcId="{842F71BE-25EB-4635-A7AC-914D67DA9776}" destId="{45B095A4-DCA5-4C32-9BB0-792FDE6F202F}" srcOrd="1" destOrd="0" presId="urn:microsoft.com/office/officeart/2005/8/layout/target2"/>
    <dgm:cxn modelId="{39B150E9-B65E-4A5F-994F-B338D753E623}" type="presParOf" srcId="{45B095A4-DCA5-4C32-9BB0-792FDE6F202F}" destId="{5ABDA3AA-53DC-4EC8-B100-C249ECD93F0C}" srcOrd="0" destOrd="0" presId="urn:microsoft.com/office/officeart/2005/8/layout/target2"/>
    <dgm:cxn modelId="{972865DC-D6C4-4634-9B44-E5D997E6984E}" type="presParOf" srcId="{45B095A4-DCA5-4C32-9BB0-792FDE6F202F}" destId="{40228B27-5A79-46F2-99EC-B3D74DA01526}" srcOrd="1" destOrd="0" presId="urn:microsoft.com/office/officeart/2005/8/layout/target2"/>
    <dgm:cxn modelId="{AB9B549A-28EC-4874-AEF0-4F0D51ED9F14}" type="presParOf" srcId="{45B095A4-DCA5-4C32-9BB0-792FDE6F202F}" destId="{3AD73B02-2543-479F-AD5B-57040E3AE7C4}" srcOrd="2" destOrd="0" presId="urn:microsoft.com/office/officeart/2005/8/layout/target2"/>
    <dgm:cxn modelId="{6D071A1C-E32E-4C0E-B5A2-4EF6F733647B}" type="presParOf" srcId="{E39EA428-FC72-4C10-A79C-6E2FD0B9718B}" destId="{FE7721B2-6EB6-4A98-8781-B917A126CA06}" srcOrd="1" destOrd="0" presId="urn:microsoft.com/office/officeart/2005/8/layout/target2"/>
    <dgm:cxn modelId="{6F29D0B2-15F8-44F0-A15C-9DA2D46C5EC8}" type="presParOf" srcId="{FE7721B2-6EB6-4A98-8781-B917A126CA06}" destId="{18972582-B54E-434A-8435-FF4E95088750}" srcOrd="0" destOrd="0" presId="urn:microsoft.com/office/officeart/2005/8/layout/target2"/>
    <dgm:cxn modelId="{DC205A3B-C86E-4830-997D-BBEEBB50E99A}" type="presParOf" srcId="{FE7721B2-6EB6-4A98-8781-B917A126CA06}" destId="{381FF9F2-A4B0-4EE6-8E79-0B645DD319CE}" srcOrd="1" destOrd="0" presId="urn:microsoft.com/office/officeart/2005/8/layout/target2"/>
    <dgm:cxn modelId="{09D4E429-D9BA-48AA-915D-415E6A6C0B2F}" type="presParOf" srcId="{381FF9F2-A4B0-4EE6-8E79-0B645DD319CE}" destId="{769E42EC-B331-4227-9AED-47CF6BA169A6}" srcOrd="0" destOrd="0" presId="urn:microsoft.com/office/officeart/2005/8/layout/target2"/>
    <dgm:cxn modelId="{8BD6007A-8202-46F0-8A0F-FE8CA6F85B90}" type="presParOf" srcId="{381FF9F2-A4B0-4EE6-8E79-0B645DD319CE}" destId="{6A77DA2E-9E23-4E2C-9823-0CEC074B7541}" srcOrd="1" destOrd="0" presId="urn:microsoft.com/office/officeart/2005/8/layout/target2"/>
    <dgm:cxn modelId="{C9FBB5B9-6B84-4454-910C-90A484620C89}" type="presParOf" srcId="{381FF9F2-A4B0-4EE6-8E79-0B645DD319CE}" destId="{B2779F5F-40A7-4606-B902-4FC517E27560}" srcOrd="2" destOrd="0" presId="urn:microsoft.com/office/officeart/2005/8/layout/target2"/>
    <dgm:cxn modelId="{D4C23D1C-0525-445F-ADD1-FF731500B2D4}" type="presParOf" srcId="{E39EA428-FC72-4C10-A79C-6E2FD0B9718B}" destId="{A7265A64-8814-4CFE-B3F9-5C8C501EB09F}" srcOrd="2" destOrd="0" presId="urn:microsoft.com/office/officeart/2005/8/layout/target2"/>
    <dgm:cxn modelId="{12572E0F-1DC8-4B60-B0E4-6AF4762CE5DA}" type="presParOf" srcId="{A7265A64-8814-4CFE-B3F9-5C8C501EB09F}" destId="{A0842AD7-ADC9-4587-BECC-2F3DDE6EBEB6}" srcOrd="0" destOrd="0" presId="urn:microsoft.com/office/officeart/2005/8/layout/target2"/>
    <dgm:cxn modelId="{83AA22A9-00D2-4DF1-A313-A9E02EF8B618}" type="presParOf" srcId="{A7265A64-8814-4CFE-B3F9-5C8C501EB09F}" destId="{AE0A9022-1AA3-48CC-8052-34CC3190B1B6}" srcOrd="1" destOrd="0" presId="urn:microsoft.com/office/officeart/2005/8/layout/target2"/>
    <dgm:cxn modelId="{D03B450C-4B43-4625-A0F2-10DB32BB38C6}" type="presParOf" srcId="{AE0A9022-1AA3-48CC-8052-34CC3190B1B6}" destId="{5AE17FD1-3E71-417E-8392-E2F3BC95A9E1}" srcOrd="0" destOrd="0" presId="urn:microsoft.com/office/officeart/2005/8/layout/target2"/>
    <dgm:cxn modelId="{7AE6F538-3C93-4ABA-83AA-7B64D801E718}" type="presParOf" srcId="{AE0A9022-1AA3-48CC-8052-34CC3190B1B6}" destId="{A5C7B9DC-B2B5-4A31-8861-FEF601D1C4BF}" srcOrd="1" destOrd="0" presId="urn:microsoft.com/office/officeart/2005/8/layout/target2"/>
    <dgm:cxn modelId="{4C99BA41-51B1-446C-94B2-2E439C1CF0E9}" type="presParOf" srcId="{AE0A9022-1AA3-48CC-8052-34CC3190B1B6}" destId="{D24C5A1B-5E49-4D06-8890-DAF0D4D583F6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0E137-9CC2-4015-A936-9240A9F66333}" type="doc">
      <dgm:prSet loTypeId="urn:microsoft.com/office/officeart/2005/8/layout/hierarchy4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5716E36A-44EC-4631-AF91-673C967B7321}">
      <dgm:prSet phldrT="[Texto]"/>
      <dgm:spPr/>
      <dgm:t>
        <a:bodyPr/>
        <a:lstStyle/>
        <a:p>
          <a:r>
            <a:rPr lang="pt-BR" dirty="0" smtClean="0"/>
            <a:t>Gerencia Geral: </a:t>
          </a:r>
          <a:r>
            <a:rPr lang="pt-BR" dirty="0" err="1" smtClean="0"/>
            <a:t>Pamela</a:t>
          </a:r>
          <a:r>
            <a:rPr lang="pt-BR" dirty="0" smtClean="0"/>
            <a:t> </a:t>
          </a:r>
          <a:r>
            <a:rPr lang="pt-BR" dirty="0" err="1" smtClean="0"/>
            <a:t>Thays</a:t>
          </a:r>
          <a:endParaRPr lang="pt-BR" dirty="0" smtClean="0"/>
        </a:p>
        <a:p>
          <a:r>
            <a:rPr lang="pt-BR" dirty="0" smtClean="0"/>
            <a:t>Gerencia de Tecnologia: Rodolfo César</a:t>
          </a:r>
        </a:p>
        <a:p>
          <a:r>
            <a:rPr lang="pt-BR" dirty="0" smtClean="0"/>
            <a:t>Gerencia de Usabilidade: </a:t>
          </a:r>
          <a:r>
            <a:rPr lang="pt-BR" dirty="0" err="1" smtClean="0"/>
            <a:t>Walber</a:t>
          </a:r>
          <a:r>
            <a:rPr lang="pt-BR" dirty="0" smtClean="0"/>
            <a:t> Nunes</a:t>
          </a:r>
          <a:endParaRPr lang="pt-BR" dirty="0"/>
        </a:p>
      </dgm:t>
    </dgm:pt>
    <dgm:pt modelId="{BF0048EB-EE2A-47C6-A8EE-0220ADC3B8C6}" type="parTrans" cxnId="{AAE0565F-6B9E-4423-9C20-228E05CE905D}">
      <dgm:prSet/>
      <dgm:spPr/>
      <dgm:t>
        <a:bodyPr/>
        <a:lstStyle/>
        <a:p>
          <a:endParaRPr lang="pt-BR"/>
        </a:p>
      </dgm:t>
    </dgm:pt>
    <dgm:pt modelId="{E16CE11E-7DB1-47CF-9477-4C671350A4BC}" type="sibTrans" cxnId="{AAE0565F-6B9E-4423-9C20-228E05CE905D}">
      <dgm:prSet/>
      <dgm:spPr/>
      <dgm:t>
        <a:bodyPr/>
        <a:lstStyle/>
        <a:p>
          <a:endParaRPr lang="pt-BR"/>
        </a:p>
      </dgm:t>
    </dgm:pt>
    <dgm:pt modelId="{2721C1A5-1243-41A8-993C-F008B2687CC3}">
      <dgm:prSet phldrT="[Texto]"/>
      <dgm:spPr/>
      <dgm:t>
        <a:bodyPr/>
        <a:lstStyle/>
        <a:p>
          <a:r>
            <a:rPr lang="pt-BR" dirty="0" smtClean="0"/>
            <a:t>Equipe de Hardware: Rodolfo</a:t>
          </a:r>
          <a:endParaRPr lang="pt-BR" dirty="0"/>
        </a:p>
      </dgm:t>
    </dgm:pt>
    <dgm:pt modelId="{20009F9E-F54B-4756-AD41-A8FB51789E13}" type="parTrans" cxnId="{490C8DB1-9062-430E-ABB7-DE3A94FD1D36}">
      <dgm:prSet/>
      <dgm:spPr/>
      <dgm:t>
        <a:bodyPr/>
        <a:lstStyle/>
        <a:p>
          <a:endParaRPr lang="pt-BR"/>
        </a:p>
      </dgm:t>
    </dgm:pt>
    <dgm:pt modelId="{1F865DAD-D517-49B1-AC13-BC75E6CE968B}" type="sibTrans" cxnId="{490C8DB1-9062-430E-ABB7-DE3A94FD1D36}">
      <dgm:prSet/>
      <dgm:spPr/>
      <dgm:t>
        <a:bodyPr/>
        <a:lstStyle/>
        <a:p>
          <a:endParaRPr lang="pt-BR"/>
        </a:p>
      </dgm:t>
    </dgm:pt>
    <dgm:pt modelId="{9C8AA10F-1317-4F47-9B07-DDC4F986A8FF}">
      <dgm:prSet phldrT="[Texto]" custT="1"/>
      <dgm:spPr/>
      <dgm:t>
        <a:bodyPr/>
        <a:lstStyle/>
        <a:p>
          <a:r>
            <a:rPr lang="pt-BR" sz="1400" dirty="0" smtClean="0"/>
            <a:t>Sensor </a:t>
          </a:r>
          <a:r>
            <a:rPr lang="pt-BR" sz="1400" dirty="0" err="1" smtClean="0"/>
            <a:t>team</a:t>
          </a:r>
          <a:r>
            <a:rPr lang="pt-BR" sz="1400" dirty="0" smtClean="0"/>
            <a:t>: </a:t>
          </a:r>
          <a:r>
            <a:rPr lang="pt-BR" sz="1400" dirty="0" err="1" smtClean="0"/>
            <a:t>Pamela</a:t>
          </a:r>
          <a:endParaRPr lang="pt-BR" sz="1400" dirty="0" smtClean="0"/>
        </a:p>
        <a:p>
          <a:r>
            <a:rPr lang="pt-BR" sz="1400" dirty="0" smtClean="0"/>
            <a:t>Leandro </a:t>
          </a:r>
        </a:p>
        <a:p>
          <a:r>
            <a:rPr lang="pt-BR" sz="1400" dirty="0" smtClean="0"/>
            <a:t>Diego </a:t>
          </a:r>
        </a:p>
      </dgm:t>
    </dgm:pt>
    <dgm:pt modelId="{2DAA045F-4B7F-42B1-B1B9-4E0D8BCE33F7}" type="parTrans" cxnId="{C532CA41-06A0-42C8-AC54-736E85B0B3E3}">
      <dgm:prSet/>
      <dgm:spPr/>
      <dgm:t>
        <a:bodyPr/>
        <a:lstStyle/>
        <a:p>
          <a:endParaRPr lang="pt-BR"/>
        </a:p>
      </dgm:t>
    </dgm:pt>
    <dgm:pt modelId="{8DB127C1-2C7F-4D21-9368-EE31E4207F6A}" type="sibTrans" cxnId="{C532CA41-06A0-42C8-AC54-736E85B0B3E3}">
      <dgm:prSet/>
      <dgm:spPr/>
      <dgm:t>
        <a:bodyPr/>
        <a:lstStyle/>
        <a:p>
          <a:endParaRPr lang="pt-BR"/>
        </a:p>
      </dgm:t>
    </dgm:pt>
    <dgm:pt modelId="{FD94069F-00F3-4269-BDFA-E027EB66D793}">
      <dgm:prSet phldrT="[Texto]" custT="1"/>
      <dgm:spPr/>
      <dgm:t>
        <a:bodyPr/>
        <a:lstStyle/>
        <a:p>
          <a:r>
            <a:rPr lang="pt-BR" sz="1600" dirty="0" smtClean="0"/>
            <a:t>Core </a:t>
          </a:r>
          <a:r>
            <a:rPr lang="pt-BR" sz="1600" dirty="0" err="1" smtClean="0"/>
            <a:t>Team</a:t>
          </a:r>
          <a:r>
            <a:rPr lang="pt-BR" sz="1600" dirty="0" smtClean="0"/>
            <a:t>: Eduardo</a:t>
          </a:r>
        </a:p>
        <a:p>
          <a:r>
            <a:rPr lang="pt-BR" sz="1600" dirty="0" smtClean="0"/>
            <a:t>Tiago</a:t>
          </a:r>
          <a:endParaRPr lang="pt-BR" sz="1600" dirty="0"/>
        </a:p>
      </dgm:t>
    </dgm:pt>
    <dgm:pt modelId="{FB0F74B8-7008-47E6-9BC1-25CAF304E980}" type="parTrans" cxnId="{31E5AC4E-8A9C-45A8-AB6B-D6B10EA0E87F}">
      <dgm:prSet/>
      <dgm:spPr/>
      <dgm:t>
        <a:bodyPr/>
        <a:lstStyle/>
        <a:p>
          <a:endParaRPr lang="pt-BR"/>
        </a:p>
      </dgm:t>
    </dgm:pt>
    <dgm:pt modelId="{1D656C6A-8F6F-44D0-97B1-FA672ED7B66D}" type="sibTrans" cxnId="{31E5AC4E-8A9C-45A8-AB6B-D6B10EA0E87F}">
      <dgm:prSet/>
      <dgm:spPr/>
      <dgm:t>
        <a:bodyPr/>
        <a:lstStyle/>
        <a:p>
          <a:endParaRPr lang="pt-BR"/>
        </a:p>
      </dgm:t>
    </dgm:pt>
    <dgm:pt modelId="{3678D968-B383-4389-9A7C-F64DAD6CB998}">
      <dgm:prSet phldrT="[Texto]"/>
      <dgm:spPr/>
      <dgm:t>
        <a:bodyPr/>
        <a:lstStyle/>
        <a:p>
          <a:r>
            <a:rPr lang="pt-BR" dirty="0" smtClean="0"/>
            <a:t>Equipe de Software: </a:t>
          </a:r>
          <a:r>
            <a:rPr lang="pt-BR" dirty="0" err="1" smtClean="0"/>
            <a:t>Walber</a:t>
          </a:r>
          <a:endParaRPr lang="pt-BR" dirty="0"/>
        </a:p>
      </dgm:t>
    </dgm:pt>
    <dgm:pt modelId="{BCCE508F-39BE-4B17-A484-4D812AA97DE5}" type="parTrans" cxnId="{0B7B26C0-9F89-4CDB-B8A4-73DA6A203FDC}">
      <dgm:prSet/>
      <dgm:spPr/>
      <dgm:t>
        <a:bodyPr/>
        <a:lstStyle/>
        <a:p>
          <a:endParaRPr lang="pt-BR"/>
        </a:p>
      </dgm:t>
    </dgm:pt>
    <dgm:pt modelId="{CA46D690-CAA3-4DA4-9B9F-6B1E6E8DAB32}" type="sibTrans" cxnId="{0B7B26C0-9F89-4CDB-B8A4-73DA6A203FDC}">
      <dgm:prSet/>
      <dgm:spPr/>
      <dgm:t>
        <a:bodyPr/>
        <a:lstStyle/>
        <a:p>
          <a:endParaRPr lang="pt-BR"/>
        </a:p>
      </dgm:t>
    </dgm:pt>
    <dgm:pt modelId="{17A3B719-B6CD-4051-A327-191B9964BE8E}">
      <dgm:prSet phldrT="[Texto]" custT="1"/>
      <dgm:spPr/>
      <dgm:t>
        <a:bodyPr/>
        <a:lstStyle/>
        <a:p>
          <a:r>
            <a:rPr lang="pt-BR" sz="1800" dirty="0" smtClean="0"/>
            <a:t>Server </a:t>
          </a:r>
          <a:r>
            <a:rPr lang="pt-BR" sz="1800" dirty="0" err="1" smtClean="0"/>
            <a:t>Team</a:t>
          </a:r>
          <a:r>
            <a:rPr lang="pt-BR" sz="1800" dirty="0" smtClean="0"/>
            <a:t>: Bruno</a:t>
          </a:r>
        </a:p>
        <a:p>
          <a:r>
            <a:rPr lang="pt-BR" sz="1800" dirty="0" smtClean="0"/>
            <a:t>Filipe</a:t>
          </a:r>
          <a:endParaRPr lang="pt-BR" sz="1800" dirty="0"/>
        </a:p>
      </dgm:t>
    </dgm:pt>
    <dgm:pt modelId="{3AB399EB-33ED-4EBB-94BC-5415516AFE26}" type="parTrans" cxnId="{500D072B-3C59-4957-AA93-E47854FEA682}">
      <dgm:prSet/>
      <dgm:spPr/>
      <dgm:t>
        <a:bodyPr/>
        <a:lstStyle/>
        <a:p>
          <a:endParaRPr lang="pt-BR"/>
        </a:p>
      </dgm:t>
    </dgm:pt>
    <dgm:pt modelId="{46461F35-8A07-45ED-A1FF-4364BAB26A9A}" type="sibTrans" cxnId="{500D072B-3C59-4957-AA93-E47854FEA682}">
      <dgm:prSet/>
      <dgm:spPr/>
      <dgm:t>
        <a:bodyPr/>
        <a:lstStyle/>
        <a:p>
          <a:endParaRPr lang="pt-BR"/>
        </a:p>
      </dgm:t>
    </dgm:pt>
    <dgm:pt modelId="{BB9E75F4-489D-403B-A919-BC8BBA21DDA1}">
      <dgm:prSet phldrT="[Texto]" custT="1"/>
      <dgm:spPr/>
      <dgm:t>
        <a:bodyPr/>
        <a:lstStyle/>
        <a:p>
          <a:r>
            <a:rPr lang="pt-BR" sz="1600" dirty="0" smtClean="0"/>
            <a:t>Communication </a:t>
          </a:r>
          <a:r>
            <a:rPr lang="pt-BR" sz="1600" dirty="0" err="1" smtClean="0"/>
            <a:t>Team</a:t>
          </a:r>
          <a:r>
            <a:rPr lang="pt-BR" sz="1600" dirty="0" smtClean="0"/>
            <a:t>:  </a:t>
          </a:r>
        </a:p>
        <a:p>
          <a:r>
            <a:rPr lang="pt-BR" sz="1600" dirty="0" smtClean="0"/>
            <a:t>Márcio</a:t>
          </a:r>
        </a:p>
        <a:p>
          <a:r>
            <a:rPr lang="pt-BR" sz="1600" dirty="0" smtClean="0"/>
            <a:t>Rodolfo</a:t>
          </a:r>
        </a:p>
        <a:p>
          <a:r>
            <a:rPr lang="pt-BR" sz="1600" dirty="0" err="1" smtClean="0"/>
            <a:t>Charamba</a:t>
          </a:r>
          <a:endParaRPr lang="pt-BR" sz="1600" dirty="0"/>
        </a:p>
      </dgm:t>
    </dgm:pt>
    <dgm:pt modelId="{7ED10987-3552-4C17-9B87-FF940A62AF53}" type="parTrans" cxnId="{7B489300-CD17-4FE3-8B69-D8B3895914E3}">
      <dgm:prSet/>
      <dgm:spPr/>
      <dgm:t>
        <a:bodyPr/>
        <a:lstStyle/>
        <a:p>
          <a:endParaRPr lang="pt-BR"/>
        </a:p>
      </dgm:t>
    </dgm:pt>
    <dgm:pt modelId="{8DD7DEC1-3BEB-4C14-9D26-F7E2AA4D2FD3}" type="sibTrans" cxnId="{7B489300-CD17-4FE3-8B69-D8B3895914E3}">
      <dgm:prSet/>
      <dgm:spPr/>
      <dgm:t>
        <a:bodyPr/>
        <a:lstStyle/>
        <a:p>
          <a:endParaRPr lang="pt-BR"/>
        </a:p>
      </dgm:t>
    </dgm:pt>
    <dgm:pt modelId="{C7A6C3BE-4263-462C-AEE3-5073289DB352}">
      <dgm:prSet phldrT="[Texto]" custT="1"/>
      <dgm:spPr/>
      <dgm:t>
        <a:bodyPr/>
        <a:lstStyle/>
        <a:p>
          <a:r>
            <a:rPr lang="pt-BR" sz="1800" dirty="0" err="1" smtClean="0"/>
            <a:t>Service</a:t>
          </a:r>
          <a:r>
            <a:rPr lang="pt-BR" sz="1800" dirty="0" smtClean="0"/>
            <a:t> </a:t>
          </a:r>
          <a:r>
            <a:rPr lang="pt-BR" sz="1800" dirty="0" err="1" smtClean="0"/>
            <a:t>Team</a:t>
          </a:r>
          <a:r>
            <a:rPr lang="pt-BR" sz="1800" dirty="0" smtClean="0"/>
            <a:t> </a:t>
          </a:r>
          <a:r>
            <a:rPr lang="pt-BR" sz="1800" dirty="0" err="1" smtClean="0"/>
            <a:t>app</a:t>
          </a:r>
          <a:r>
            <a:rPr lang="pt-BR" sz="1800" dirty="0" smtClean="0"/>
            <a:t>: Leonardo</a:t>
          </a:r>
        </a:p>
        <a:p>
          <a:r>
            <a:rPr lang="pt-BR" sz="1800" dirty="0" err="1" smtClean="0"/>
            <a:t>Walber</a:t>
          </a:r>
          <a:endParaRPr lang="pt-BR" sz="1800" dirty="0" smtClean="0"/>
        </a:p>
        <a:p>
          <a:r>
            <a:rPr lang="pt-BR" sz="1800" dirty="0" err="1" smtClean="0"/>
            <a:t>Raphael</a:t>
          </a:r>
          <a:endParaRPr lang="pt-BR" sz="1800" dirty="0" smtClean="0"/>
        </a:p>
        <a:p>
          <a:endParaRPr lang="pt-BR" sz="1200" dirty="0"/>
        </a:p>
      </dgm:t>
    </dgm:pt>
    <dgm:pt modelId="{A02AC486-A533-46B1-AFA7-146E631A9181}" type="parTrans" cxnId="{2EDDECD3-992A-4FA5-81E3-A51D4082FDC5}">
      <dgm:prSet/>
      <dgm:spPr/>
      <dgm:t>
        <a:bodyPr/>
        <a:lstStyle/>
        <a:p>
          <a:endParaRPr lang="pt-BR"/>
        </a:p>
      </dgm:t>
    </dgm:pt>
    <dgm:pt modelId="{2BFE3C19-86E1-4396-811A-07040D12DE7D}" type="sibTrans" cxnId="{2EDDECD3-992A-4FA5-81E3-A51D4082FDC5}">
      <dgm:prSet/>
      <dgm:spPr/>
      <dgm:t>
        <a:bodyPr/>
        <a:lstStyle/>
        <a:p>
          <a:endParaRPr lang="pt-BR"/>
        </a:p>
      </dgm:t>
    </dgm:pt>
    <dgm:pt modelId="{E01C6FD3-A3AB-4D30-ACA1-ADF5692CF052}">
      <dgm:prSet/>
      <dgm:spPr/>
      <dgm:t>
        <a:bodyPr/>
        <a:lstStyle/>
        <a:p>
          <a:r>
            <a:rPr lang="pt-BR" dirty="0" err="1" smtClean="0"/>
            <a:t>Service</a:t>
          </a:r>
          <a:r>
            <a:rPr lang="pt-BR" dirty="0" smtClean="0"/>
            <a:t> </a:t>
          </a:r>
          <a:r>
            <a:rPr lang="pt-BR" dirty="0" err="1" smtClean="0"/>
            <a:t>Team</a:t>
          </a:r>
          <a:r>
            <a:rPr lang="pt-BR" dirty="0" smtClean="0"/>
            <a:t>: site</a:t>
          </a:r>
        </a:p>
        <a:p>
          <a:r>
            <a:rPr lang="pt-BR" dirty="0" smtClean="0"/>
            <a:t>Aline</a:t>
          </a:r>
        </a:p>
        <a:p>
          <a:r>
            <a:rPr lang="pt-BR" dirty="0" smtClean="0"/>
            <a:t>Augusto</a:t>
          </a:r>
        </a:p>
        <a:p>
          <a:r>
            <a:rPr lang="pt-BR" dirty="0" smtClean="0"/>
            <a:t>José</a:t>
          </a:r>
          <a:endParaRPr lang="pt-BR" dirty="0"/>
        </a:p>
      </dgm:t>
    </dgm:pt>
    <dgm:pt modelId="{AA204EB7-3A42-4D2D-815C-4B3254738CBC}" type="parTrans" cxnId="{5CFF5FFF-480F-43EC-AC27-C40BE296B269}">
      <dgm:prSet/>
      <dgm:spPr/>
      <dgm:t>
        <a:bodyPr/>
        <a:lstStyle/>
        <a:p>
          <a:endParaRPr lang="pt-BR"/>
        </a:p>
      </dgm:t>
    </dgm:pt>
    <dgm:pt modelId="{5EF3ACA0-B9D5-40C7-8314-8B2429E4F7BA}" type="sibTrans" cxnId="{5CFF5FFF-480F-43EC-AC27-C40BE296B269}">
      <dgm:prSet/>
      <dgm:spPr/>
      <dgm:t>
        <a:bodyPr/>
        <a:lstStyle/>
        <a:p>
          <a:endParaRPr lang="pt-BR"/>
        </a:p>
      </dgm:t>
    </dgm:pt>
    <dgm:pt modelId="{B1C2475F-03F1-40AC-80C1-F9B461359F48}" type="pres">
      <dgm:prSet presAssocID="{01E0E137-9CC2-4015-A936-9240A9F663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123A6EA-1910-46CD-9251-4F00DDD59668}" type="pres">
      <dgm:prSet presAssocID="{5716E36A-44EC-4631-AF91-673C967B7321}" presName="vertOne" presStyleCnt="0"/>
      <dgm:spPr/>
      <dgm:t>
        <a:bodyPr/>
        <a:lstStyle/>
        <a:p>
          <a:endParaRPr lang="pt-BR"/>
        </a:p>
      </dgm:t>
    </dgm:pt>
    <dgm:pt modelId="{3288AFDA-34C8-4272-B1C5-E23B98D36E73}" type="pres">
      <dgm:prSet presAssocID="{5716E36A-44EC-4631-AF91-673C967B7321}" presName="txOne" presStyleLbl="node0" presStyleIdx="0" presStyleCnt="1" custLinFactY="-21408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F20429C-D057-467D-A7CB-594FD3846896}" type="pres">
      <dgm:prSet presAssocID="{5716E36A-44EC-4631-AF91-673C967B7321}" presName="parTransOne" presStyleCnt="0"/>
      <dgm:spPr/>
      <dgm:t>
        <a:bodyPr/>
        <a:lstStyle/>
        <a:p>
          <a:endParaRPr lang="pt-BR"/>
        </a:p>
      </dgm:t>
    </dgm:pt>
    <dgm:pt modelId="{8B0494D2-D774-494C-B47C-79C1BFAC37CF}" type="pres">
      <dgm:prSet presAssocID="{5716E36A-44EC-4631-AF91-673C967B7321}" presName="horzOne" presStyleCnt="0"/>
      <dgm:spPr/>
      <dgm:t>
        <a:bodyPr/>
        <a:lstStyle/>
        <a:p>
          <a:endParaRPr lang="pt-BR"/>
        </a:p>
      </dgm:t>
    </dgm:pt>
    <dgm:pt modelId="{C05FDF5D-34D6-451D-8A4E-1C17DE7B37CB}" type="pres">
      <dgm:prSet presAssocID="{2721C1A5-1243-41A8-993C-F008B2687CC3}" presName="vertTwo" presStyleCnt="0"/>
      <dgm:spPr/>
      <dgm:t>
        <a:bodyPr/>
        <a:lstStyle/>
        <a:p>
          <a:endParaRPr lang="pt-BR"/>
        </a:p>
      </dgm:t>
    </dgm:pt>
    <dgm:pt modelId="{B7EEDA86-8899-47FD-B4C4-21110D018A0B}" type="pres">
      <dgm:prSet presAssocID="{2721C1A5-1243-41A8-993C-F008B2687CC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4891495-2DBB-4BDC-A7D0-0BAA9B00B4D2}" type="pres">
      <dgm:prSet presAssocID="{2721C1A5-1243-41A8-993C-F008B2687CC3}" presName="parTransTwo" presStyleCnt="0"/>
      <dgm:spPr/>
      <dgm:t>
        <a:bodyPr/>
        <a:lstStyle/>
        <a:p>
          <a:endParaRPr lang="pt-BR"/>
        </a:p>
      </dgm:t>
    </dgm:pt>
    <dgm:pt modelId="{E192252E-AF98-4FBD-AA58-FAEEE16807F8}" type="pres">
      <dgm:prSet presAssocID="{2721C1A5-1243-41A8-993C-F008B2687CC3}" presName="horzTwo" presStyleCnt="0"/>
      <dgm:spPr/>
      <dgm:t>
        <a:bodyPr/>
        <a:lstStyle/>
        <a:p>
          <a:endParaRPr lang="pt-BR"/>
        </a:p>
      </dgm:t>
    </dgm:pt>
    <dgm:pt modelId="{58B806D2-2C26-46A4-A715-3737239A0922}" type="pres">
      <dgm:prSet presAssocID="{9C8AA10F-1317-4F47-9B07-DDC4F986A8FF}" presName="vertThree" presStyleCnt="0"/>
      <dgm:spPr/>
      <dgm:t>
        <a:bodyPr/>
        <a:lstStyle/>
        <a:p>
          <a:endParaRPr lang="pt-BR"/>
        </a:p>
      </dgm:t>
    </dgm:pt>
    <dgm:pt modelId="{D1748D8A-1338-4E9D-A094-DF6E41B030AE}" type="pres">
      <dgm:prSet presAssocID="{9C8AA10F-1317-4F47-9B07-DDC4F986A8FF}" presName="txThree" presStyleLbl="node3" presStyleIdx="0" presStyleCnt="6" custScaleY="1226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24B930-E344-43C0-AE16-651647B17E24}" type="pres">
      <dgm:prSet presAssocID="{9C8AA10F-1317-4F47-9B07-DDC4F986A8FF}" presName="horzThree" presStyleCnt="0"/>
      <dgm:spPr/>
      <dgm:t>
        <a:bodyPr/>
        <a:lstStyle/>
        <a:p>
          <a:endParaRPr lang="pt-BR"/>
        </a:p>
      </dgm:t>
    </dgm:pt>
    <dgm:pt modelId="{15381E82-5582-416F-9CC4-89816055202E}" type="pres">
      <dgm:prSet presAssocID="{8DB127C1-2C7F-4D21-9368-EE31E4207F6A}" presName="sibSpaceThree" presStyleCnt="0"/>
      <dgm:spPr/>
      <dgm:t>
        <a:bodyPr/>
        <a:lstStyle/>
        <a:p>
          <a:endParaRPr lang="pt-BR"/>
        </a:p>
      </dgm:t>
    </dgm:pt>
    <dgm:pt modelId="{18B2924D-26DC-4E77-85FF-D6D8DD6D99E1}" type="pres">
      <dgm:prSet presAssocID="{FD94069F-00F3-4269-BDFA-E027EB66D793}" presName="vertThree" presStyleCnt="0"/>
      <dgm:spPr/>
      <dgm:t>
        <a:bodyPr/>
        <a:lstStyle/>
        <a:p>
          <a:endParaRPr lang="pt-BR"/>
        </a:p>
      </dgm:t>
    </dgm:pt>
    <dgm:pt modelId="{9F67179F-A6B8-4CAE-A5D5-17687B8D1328}" type="pres">
      <dgm:prSet presAssocID="{FD94069F-00F3-4269-BDFA-E027EB66D793}" presName="txThree" presStyleLbl="node3" presStyleIdx="1" presStyleCnt="6" custScaleX="98234" custScaleY="1232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3436C4-869D-447F-8CB0-9593C30DB82F}" type="pres">
      <dgm:prSet presAssocID="{FD94069F-00F3-4269-BDFA-E027EB66D793}" presName="horzThree" presStyleCnt="0"/>
      <dgm:spPr/>
      <dgm:t>
        <a:bodyPr/>
        <a:lstStyle/>
        <a:p>
          <a:endParaRPr lang="pt-BR"/>
        </a:p>
      </dgm:t>
    </dgm:pt>
    <dgm:pt modelId="{60547249-AAAC-4A39-8E62-B6C8F1933E84}" type="pres">
      <dgm:prSet presAssocID="{1D656C6A-8F6F-44D0-97B1-FA672ED7B66D}" presName="sibSpaceThree" presStyleCnt="0"/>
      <dgm:spPr/>
      <dgm:t>
        <a:bodyPr/>
        <a:lstStyle/>
        <a:p>
          <a:endParaRPr lang="pt-BR"/>
        </a:p>
      </dgm:t>
    </dgm:pt>
    <dgm:pt modelId="{23DC76CA-8601-43B4-9D22-C86E200B7786}" type="pres">
      <dgm:prSet presAssocID="{BB9E75F4-489D-403B-A919-BC8BBA21DDA1}" presName="vertThree" presStyleCnt="0"/>
      <dgm:spPr/>
      <dgm:t>
        <a:bodyPr/>
        <a:lstStyle/>
        <a:p>
          <a:endParaRPr lang="pt-BR"/>
        </a:p>
      </dgm:t>
    </dgm:pt>
    <dgm:pt modelId="{6CF7E2E6-44D9-4BE7-A93E-276F75BD781E}" type="pres">
      <dgm:prSet presAssocID="{BB9E75F4-489D-403B-A919-BC8BBA21DDA1}" presName="txThree" presStyleLbl="node3" presStyleIdx="2" presStyleCnt="6" custScaleY="12504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871E34F-4CF4-40A5-ADA5-EFDE4042BAF5}" type="pres">
      <dgm:prSet presAssocID="{BB9E75F4-489D-403B-A919-BC8BBA21DDA1}" presName="horzThree" presStyleCnt="0"/>
      <dgm:spPr/>
      <dgm:t>
        <a:bodyPr/>
        <a:lstStyle/>
        <a:p>
          <a:endParaRPr lang="pt-BR"/>
        </a:p>
      </dgm:t>
    </dgm:pt>
    <dgm:pt modelId="{E0E2E16D-1E51-43AC-88E7-EED00AF2DE17}" type="pres">
      <dgm:prSet presAssocID="{1F865DAD-D517-49B1-AC13-BC75E6CE968B}" presName="sibSpaceTwo" presStyleCnt="0"/>
      <dgm:spPr/>
      <dgm:t>
        <a:bodyPr/>
        <a:lstStyle/>
        <a:p>
          <a:endParaRPr lang="pt-BR"/>
        </a:p>
      </dgm:t>
    </dgm:pt>
    <dgm:pt modelId="{F0E29E0D-A467-4276-937C-42E73CC3261B}" type="pres">
      <dgm:prSet presAssocID="{3678D968-B383-4389-9A7C-F64DAD6CB998}" presName="vertTwo" presStyleCnt="0"/>
      <dgm:spPr/>
      <dgm:t>
        <a:bodyPr/>
        <a:lstStyle/>
        <a:p>
          <a:endParaRPr lang="pt-BR"/>
        </a:p>
      </dgm:t>
    </dgm:pt>
    <dgm:pt modelId="{8BC39CDB-8613-4D8C-8713-A14FF7297704}" type="pres">
      <dgm:prSet presAssocID="{3678D968-B383-4389-9A7C-F64DAD6CB9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B7F6B5-880B-4753-A9B5-3EA0C8DA4BBB}" type="pres">
      <dgm:prSet presAssocID="{3678D968-B383-4389-9A7C-F64DAD6CB998}" presName="parTransTwo" presStyleCnt="0"/>
      <dgm:spPr/>
      <dgm:t>
        <a:bodyPr/>
        <a:lstStyle/>
        <a:p>
          <a:endParaRPr lang="pt-BR"/>
        </a:p>
      </dgm:t>
    </dgm:pt>
    <dgm:pt modelId="{E83734A3-08A0-4B81-9C45-073DCC65E7D6}" type="pres">
      <dgm:prSet presAssocID="{3678D968-B383-4389-9A7C-F64DAD6CB998}" presName="horzTwo" presStyleCnt="0"/>
      <dgm:spPr/>
      <dgm:t>
        <a:bodyPr/>
        <a:lstStyle/>
        <a:p>
          <a:endParaRPr lang="pt-BR"/>
        </a:p>
      </dgm:t>
    </dgm:pt>
    <dgm:pt modelId="{D8699AA2-79CA-43CB-B91C-321CEB86350A}" type="pres">
      <dgm:prSet presAssocID="{17A3B719-B6CD-4051-A327-191B9964BE8E}" presName="vertThree" presStyleCnt="0"/>
      <dgm:spPr/>
      <dgm:t>
        <a:bodyPr/>
        <a:lstStyle/>
        <a:p>
          <a:endParaRPr lang="pt-BR"/>
        </a:p>
      </dgm:t>
    </dgm:pt>
    <dgm:pt modelId="{6F03DF96-79FB-4748-BECB-DA6915A6ABDB}" type="pres">
      <dgm:prSet presAssocID="{17A3B719-B6CD-4051-A327-191B9964BE8E}" presName="txThree" presStyleLbl="node3" presStyleIdx="3" presStyleCnt="6" custScaleY="1259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E04D36-567A-4CBD-926B-D9485319D103}" type="pres">
      <dgm:prSet presAssocID="{17A3B719-B6CD-4051-A327-191B9964BE8E}" presName="horzThree" presStyleCnt="0"/>
      <dgm:spPr/>
      <dgm:t>
        <a:bodyPr/>
        <a:lstStyle/>
        <a:p>
          <a:endParaRPr lang="pt-BR"/>
        </a:p>
      </dgm:t>
    </dgm:pt>
    <dgm:pt modelId="{AFE585D4-8579-43EA-9E4D-47C3F062D23E}" type="pres">
      <dgm:prSet presAssocID="{46461F35-8A07-45ED-A1FF-4364BAB26A9A}" presName="sibSpaceThree" presStyleCnt="0"/>
      <dgm:spPr/>
      <dgm:t>
        <a:bodyPr/>
        <a:lstStyle/>
        <a:p>
          <a:endParaRPr lang="pt-BR"/>
        </a:p>
      </dgm:t>
    </dgm:pt>
    <dgm:pt modelId="{486D2E98-22D4-41F3-B5D2-A210617F22E3}" type="pres">
      <dgm:prSet presAssocID="{C7A6C3BE-4263-462C-AEE3-5073289DB352}" presName="vertThree" presStyleCnt="0"/>
      <dgm:spPr/>
      <dgm:t>
        <a:bodyPr/>
        <a:lstStyle/>
        <a:p>
          <a:endParaRPr lang="pt-BR"/>
        </a:p>
      </dgm:t>
    </dgm:pt>
    <dgm:pt modelId="{959B0653-E339-40EC-8620-9DB702369F44}" type="pres">
      <dgm:prSet presAssocID="{C7A6C3BE-4263-462C-AEE3-5073289DB352}" presName="txThree" presStyleLbl="node3" presStyleIdx="4" presStyleCnt="6" custScaleY="12449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3CEE71-164F-4A08-A48A-D11C36794515}" type="pres">
      <dgm:prSet presAssocID="{C7A6C3BE-4263-462C-AEE3-5073289DB352}" presName="horzThree" presStyleCnt="0"/>
      <dgm:spPr/>
      <dgm:t>
        <a:bodyPr/>
        <a:lstStyle/>
        <a:p>
          <a:endParaRPr lang="pt-BR"/>
        </a:p>
      </dgm:t>
    </dgm:pt>
    <dgm:pt modelId="{355545B4-9742-4D1E-B27A-17001D03F9E4}" type="pres">
      <dgm:prSet presAssocID="{2BFE3C19-86E1-4396-811A-07040D12DE7D}" presName="sibSpaceThree" presStyleCnt="0"/>
      <dgm:spPr/>
    </dgm:pt>
    <dgm:pt modelId="{C174976B-9F28-49C1-866C-8CDF3E3E6D9E}" type="pres">
      <dgm:prSet presAssocID="{E01C6FD3-A3AB-4D30-ACA1-ADF5692CF052}" presName="vertThree" presStyleCnt="0"/>
      <dgm:spPr/>
    </dgm:pt>
    <dgm:pt modelId="{2CEA52A2-8FF1-4E35-93E5-FE01DA653936}" type="pres">
      <dgm:prSet presAssocID="{E01C6FD3-A3AB-4D30-ACA1-ADF5692CF052}" presName="txThree" presStyleLbl="node3" presStyleIdx="5" presStyleCnt="6" custScaleY="1247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15B49D0-640A-4221-BE4E-69197E4BA0E9}" type="pres">
      <dgm:prSet presAssocID="{E01C6FD3-A3AB-4D30-ACA1-ADF5692CF052}" presName="horzThree" presStyleCnt="0"/>
      <dgm:spPr/>
    </dgm:pt>
  </dgm:ptLst>
  <dgm:cxnLst>
    <dgm:cxn modelId="{74D0CC34-0588-478F-A6C2-57D4344E75F3}" type="presOf" srcId="{BB9E75F4-489D-403B-A919-BC8BBA21DDA1}" destId="{6CF7E2E6-44D9-4BE7-A93E-276F75BD781E}" srcOrd="0" destOrd="0" presId="urn:microsoft.com/office/officeart/2005/8/layout/hierarchy4"/>
    <dgm:cxn modelId="{AF87A7C8-D8E9-432E-A2BF-8D939ACCC47B}" type="presOf" srcId="{5716E36A-44EC-4631-AF91-673C967B7321}" destId="{3288AFDA-34C8-4272-B1C5-E23B98D36E73}" srcOrd="0" destOrd="0" presId="urn:microsoft.com/office/officeart/2005/8/layout/hierarchy4"/>
    <dgm:cxn modelId="{FF819B28-2F9A-435D-9D70-D9E9B336621E}" type="presOf" srcId="{9C8AA10F-1317-4F47-9B07-DDC4F986A8FF}" destId="{D1748D8A-1338-4E9D-A094-DF6E41B030AE}" srcOrd="0" destOrd="0" presId="urn:microsoft.com/office/officeart/2005/8/layout/hierarchy4"/>
    <dgm:cxn modelId="{12C26C22-89F6-4395-8A5C-33D525D7D702}" type="presOf" srcId="{3678D968-B383-4389-9A7C-F64DAD6CB998}" destId="{8BC39CDB-8613-4D8C-8713-A14FF7297704}" srcOrd="0" destOrd="0" presId="urn:microsoft.com/office/officeart/2005/8/layout/hierarchy4"/>
    <dgm:cxn modelId="{2EDDECD3-992A-4FA5-81E3-A51D4082FDC5}" srcId="{3678D968-B383-4389-9A7C-F64DAD6CB998}" destId="{C7A6C3BE-4263-462C-AEE3-5073289DB352}" srcOrd="1" destOrd="0" parTransId="{A02AC486-A533-46B1-AFA7-146E631A9181}" sibTransId="{2BFE3C19-86E1-4396-811A-07040D12DE7D}"/>
    <dgm:cxn modelId="{31E5AC4E-8A9C-45A8-AB6B-D6B10EA0E87F}" srcId="{2721C1A5-1243-41A8-993C-F008B2687CC3}" destId="{FD94069F-00F3-4269-BDFA-E027EB66D793}" srcOrd="1" destOrd="0" parTransId="{FB0F74B8-7008-47E6-9BC1-25CAF304E980}" sibTransId="{1D656C6A-8F6F-44D0-97B1-FA672ED7B66D}"/>
    <dgm:cxn modelId="{AAE0565F-6B9E-4423-9C20-228E05CE905D}" srcId="{01E0E137-9CC2-4015-A936-9240A9F66333}" destId="{5716E36A-44EC-4631-AF91-673C967B7321}" srcOrd="0" destOrd="0" parTransId="{BF0048EB-EE2A-47C6-A8EE-0220ADC3B8C6}" sibTransId="{E16CE11E-7DB1-47CF-9477-4C671350A4BC}"/>
    <dgm:cxn modelId="{D6036092-626A-4347-A8A8-1957F5D02454}" type="presOf" srcId="{C7A6C3BE-4263-462C-AEE3-5073289DB352}" destId="{959B0653-E339-40EC-8620-9DB702369F44}" srcOrd="0" destOrd="0" presId="urn:microsoft.com/office/officeart/2005/8/layout/hierarchy4"/>
    <dgm:cxn modelId="{D626C927-33F9-4136-BA68-A8E9D7A5A27A}" type="presOf" srcId="{01E0E137-9CC2-4015-A936-9240A9F66333}" destId="{B1C2475F-03F1-40AC-80C1-F9B461359F48}" srcOrd="0" destOrd="0" presId="urn:microsoft.com/office/officeart/2005/8/layout/hierarchy4"/>
    <dgm:cxn modelId="{C532CA41-06A0-42C8-AC54-736E85B0B3E3}" srcId="{2721C1A5-1243-41A8-993C-F008B2687CC3}" destId="{9C8AA10F-1317-4F47-9B07-DDC4F986A8FF}" srcOrd="0" destOrd="0" parTransId="{2DAA045F-4B7F-42B1-B1B9-4E0D8BCE33F7}" sibTransId="{8DB127C1-2C7F-4D21-9368-EE31E4207F6A}"/>
    <dgm:cxn modelId="{490C8DB1-9062-430E-ABB7-DE3A94FD1D36}" srcId="{5716E36A-44EC-4631-AF91-673C967B7321}" destId="{2721C1A5-1243-41A8-993C-F008B2687CC3}" srcOrd="0" destOrd="0" parTransId="{20009F9E-F54B-4756-AD41-A8FB51789E13}" sibTransId="{1F865DAD-D517-49B1-AC13-BC75E6CE968B}"/>
    <dgm:cxn modelId="{355A6228-28EA-47B9-9673-23C0E5FE3181}" type="presOf" srcId="{2721C1A5-1243-41A8-993C-F008B2687CC3}" destId="{B7EEDA86-8899-47FD-B4C4-21110D018A0B}" srcOrd="0" destOrd="0" presId="urn:microsoft.com/office/officeart/2005/8/layout/hierarchy4"/>
    <dgm:cxn modelId="{0B7B26C0-9F89-4CDB-B8A4-73DA6A203FDC}" srcId="{5716E36A-44EC-4631-AF91-673C967B7321}" destId="{3678D968-B383-4389-9A7C-F64DAD6CB998}" srcOrd="1" destOrd="0" parTransId="{BCCE508F-39BE-4B17-A484-4D812AA97DE5}" sibTransId="{CA46D690-CAA3-4DA4-9B9F-6B1E6E8DAB32}"/>
    <dgm:cxn modelId="{7DE57E4B-1B54-47F1-B2C8-4DB5ABA372DA}" type="presOf" srcId="{E01C6FD3-A3AB-4D30-ACA1-ADF5692CF052}" destId="{2CEA52A2-8FF1-4E35-93E5-FE01DA653936}" srcOrd="0" destOrd="0" presId="urn:microsoft.com/office/officeart/2005/8/layout/hierarchy4"/>
    <dgm:cxn modelId="{500D072B-3C59-4957-AA93-E47854FEA682}" srcId="{3678D968-B383-4389-9A7C-F64DAD6CB998}" destId="{17A3B719-B6CD-4051-A327-191B9964BE8E}" srcOrd="0" destOrd="0" parTransId="{3AB399EB-33ED-4EBB-94BC-5415516AFE26}" sibTransId="{46461F35-8A07-45ED-A1FF-4364BAB26A9A}"/>
    <dgm:cxn modelId="{201AECCE-6B3D-4E0E-AA5F-F0831D284B74}" type="presOf" srcId="{17A3B719-B6CD-4051-A327-191B9964BE8E}" destId="{6F03DF96-79FB-4748-BECB-DA6915A6ABDB}" srcOrd="0" destOrd="0" presId="urn:microsoft.com/office/officeart/2005/8/layout/hierarchy4"/>
    <dgm:cxn modelId="{1522FF19-968F-48C4-963D-072B29988E3B}" type="presOf" srcId="{FD94069F-00F3-4269-BDFA-E027EB66D793}" destId="{9F67179F-A6B8-4CAE-A5D5-17687B8D1328}" srcOrd="0" destOrd="0" presId="urn:microsoft.com/office/officeart/2005/8/layout/hierarchy4"/>
    <dgm:cxn modelId="{5CFF5FFF-480F-43EC-AC27-C40BE296B269}" srcId="{3678D968-B383-4389-9A7C-F64DAD6CB998}" destId="{E01C6FD3-A3AB-4D30-ACA1-ADF5692CF052}" srcOrd="2" destOrd="0" parTransId="{AA204EB7-3A42-4D2D-815C-4B3254738CBC}" sibTransId="{5EF3ACA0-B9D5-40C7-8314-8B2429E4F7BA}"/>
    <dgm:cxn modelId="{7B489300-CD17-4FE3-8B69-D8B3895914E3}" srcId="{2721C1A5-1243-41A8-993C-F008B2687CC3}" destId="{BB9E75F4-489D-403B-A919-BC8BBA21DDA1}" srcOrd="2" destOrd="0" parTransId="{7ED10987-3552-4C17-9B87-FF940A62AF53}" sibTransId="{8DD7DEC1-3BEB-4C14-9D26-F7E2AA4D2FD3}"/>
    <dgm:cxn modelId="{F1A7516D-7D8A-4F8F-BE25-F0A440DA6E35}" type="presParOf" srcId="{B1C2475F-03F1-40AC-80C1-F9B461359F48}" destId="{C123A6EA-1910-46CD-9251-4F00DDD59668}" srcOrd="0" destOrd="0" presId="urn:microsoft.com/office/officeart/2005/8/layout/hierarchy4"/>
    <dgm:cxn modelId="{3A143B93-EE08-4AB1-BE22-2690459E235F}" type="presParOf" srcId="{C123A6EA-1910-46CD-9251-4F00DDD59668}" destId="{3288AFDA-34C8-4272-B1C5-E23B98D36E73}" srcOrd="0" destOrd="0" presId="urn:microsoft.com/office/officeart/2005/8/layout/hierarchy4"/>
    <dgm:cxn modelId="{EF3AEF4C-962B-4A1C-B032-A528A9B40705}" type="presParOf" srcId="{C123A6EA-1910-46CD-9251-4F00DDD59668}" destId="{0F20429C-D057-467D-A7CB-594FD3846896}" srcOrd="1" destOrd="0" presId="urn:microsoft.com/office/officeart/2005/8/layout/hierarchy4"/>
    <dgm:cxn modelId="{6BEA9731-EB4C-4FF7-A350-0A1BC964CD8C}" type="presParOf" srcId="{C123A6EA-1910-46CD-9251-4F00DDD59668}" destId="{8B0494D2-D774-494C-B47C-79C1BFAC37CF}" srcOrd="2" destOrd="0" presId="urn:microsoft.com/office/officeart/2005/8/layout/hierarchy4"/>
    <dgm:cxn modelId="{23483375-98DE-4D00-8FFA-B14F3B3EC744}" type="presParOf" srcId="{8B0494D2-D774-494C-B47C-79C1BFAC37CF}" destId="{C05FDF5D-34D6-451D-8A4E-1C17DE7B37CB}" srcOrd="0" destOrd="0" presId="urn:microsoft.com/office/officeart/2005/8/layout/hierarchy4"/>
    <dgm:cxn modelId="{38D18932-FB20-413B-B26D-1BE123E53BD6}" type="presParOf" srcId="{C05FDF5D-34D6-451D-8A4E-1C17DE7B37CB}" destId="{B7EEDA86-8899-47FD-B4C4-21110D018A0B}" srcOrd="0" destOrd="0" presId="urn:microsoft.com/office/officeart/2005/8/layout/hierarchy4"/>
    <dgm:cxn modelId="{DF99F2B8-7263-407E-82FA-A9B10F65F091}" type="presParOf" srcId="{C05FDF5D-34D6-451D-8A4E-1C17DE7B37CB}" destId="{C4891495-2DBB-4BDC-A7D0-0BAA9B00B4D2}" srcOrd="1" destOrd="0" presId="urn:microsoft.com/office/officeart/2005/8/layout/hierarchy4"/>
    <dgm:cxn modelId="{0EC1F917-4902-4C15-B419-4FBE5E2CE39B}" type="presParOf" srcId="{C05FDF5D-34D6-451D-8A4E-1C17DE7B37CB}" destId="{E192252E-AF98-4FBD-AA58-FAEEE16807F8}" srcOrd="2" destOrd="0" presId="urn:microsoft.com/office/officeart/2005/8/layout/hierarchy4"/>
    <dgm:cxn modelId="{7A743A16-D042-4EC6-BD98-392554B26A65}" type="presParOf" srcId="{E192252E-AF98-4FBD-AA58-FAEEE16807F8}" destId="{58B806D2-2C26-46A4-A715-3737239A0922}" srcOrd="0" destOrd="0" presId="urn:microsoft.com/office/officeart/2005/8/layout/hierarchy4"/>
    <dgm:cxn modelId="{C3114A6D-6801-40BF-A856-ED7279072868}" type="presParOf" srcId="{58B806D2-2C26-46A4-A715-3737239A0922}" destId="{D1748D8A-1338-4E9D-A094-DF6E41B030AE}" srcOrd="0" destOrd="0" presId="urn:microsoft.com/office/officeart/2005/8/layout/hierarchy4"/>
    <dgm:cxn modelId="{326415F1-3735-457C-9450-331B81A9683C}" type="presParOf" srcId="{58B806D2-2C26-46A4-A715-3737239A0922}" destId="{EF24B930-E344-43C0-AE16-651647B17E24}" srcOrd="1" destOrd="0" presId="urn:microsoft.com/office/officeart/2005/8/layout/hierarchy4"/>
    <dgm:cxn modelId="{90E4F060-52C5-4A82-AE79-ACC81B06C636}" type="presParOf" srcId="{E192252E-AF98-4FBD-AA58-FAEEE16807F8}" destId="{15381E82-5582-416F-9CC4-89816055202E}" srcOrd="1" destOrd="0" presId="urn:microsoft.com/office/officeart/2005/8/layout/hierarchy4"/>
    <dgm:cxn modelId="{5A074A79-C3ED-4256-971B-47D95379A6F2}" type="presParOf" srcId="{E192252E-AF98-4FBD-AA58-FAEEE16807F8}" destId="{18B2924D-26DC-4E77-85FF-D6D8DD6D99E1}" srcOrd="2" destOrd="0" presId="urn:microsoft.com/office/officeart/2005/8/layout/hierarchy4"/>
    <dgm:cxn modelId="{582ABEE4-4247-43CD-87D7-0DD9CF2C8AF0}" type="presParOf" srcId="{18B2924D-26DC-4E77-85FF-D6D8DD6D99E1}" destId="{9F67179F-A6B8-4CAE-A5D5-17687B8D1328}" srcOrd="0" destOrd="0" presId="urn:microsoft.com/office/officeart/2005/8/layout/hierarchy4"/>
    <dgm:cxn modelId="{E981C6FC-00BF-4DAF-8081-05C1BF659FC4}" type="presParOf" srcId="{18B2924D-26DC-4E77-85FF-D6D8DD6D99E1}" destId="{F13436C4-869D-447F-8CB0-9593C30DB82F}" srcOrd="1" destOrd="0" presId="urn:microsoft.com/office/officeart/2005/8/layout/hierarchy4"/>
    <dgm:cxn modelId="{FA42C177-30F7-481A-917F-2F0ABC3188C1}" type="presParOf" srcId="{E192252E-AF98-4FBD-AA58-FAEEE16807F8}" destId="{60547249-AAAC-4A39-8E62-B6C8F1933E84}" srcOrd="3" destOrd="0" presId="urn:microsoft.com/office/officeart/2005/8/layout/hierarchy4"/>
    <dgm:cxn modelId="{3554F511-0970-4B17-8E01-1B4614675D02}" type="presParOf" srcId="{E192252E-AF98-4FBD-AA58-FAEEE16807F8}" destId="{23DC76CA-8601-43B4-9D22-C86E200B7786}" srcOrd="4" destOrd="0" presId="urn:microsoft.com/office/officeart/2005/8/layout/hierarchy4"/>
    <dgm:cxn modelId="{A31D1369-EF48-4C3B-9D4C-BCB33DF9FA57}" type="presParOf" srcId="{23DC76CA-8601-43B4-9D22-C86E200B7786}" destId="{6CF7E2E6-44D9-4BE7-A93E-276F75BD781E}" srcOrd="0" destOrd="0" presId="urn:microsoft.com/office/officeart/2005/8/layout/hierarchy4"/>
    <dgm:cxn modelId="{74359AB9-8490-42CA-96BA-B2EF2FDBA02C}" type="presParOf" srcId="{23DC76CA-8601-43B4-9D22-C86E200B7786}" destId="{B871E34F-4CF4-40A5-ADA5-EFDE4042BAF5}" srcOrd="1" destOrd="0" presId="urn:microsoft.com/office/officeart/2005/8/layout/hierarchy4"/>
    <dgm:cxn modelId="{8E67D4DB-A9FC-42A2-B563-479B61C48EFB}" type="presParOf" srcId="{8B0494D2-D774-494C-B47C-79C1BFAC37CF}" destId="{E0E2E16D-1E51-43AC-88E7-EED00AF2DE17}" srcOrd="1" destOrd="0" presId="urn:microsoft.com/office/officeart/2005/8/layout/hierarchy4"/>
    <dgm:cxn modelId="{8F9356DB-82FE-4909-86ED-8BE9D30C55D2}" type="presParOf" srcId="{8B0494D2-D774-494C-B47C-79C1BFAC37CF}" destId="{F0E29E0D-A467-4276-937C-42E73CC3261B}" srcOrd="2" destOrd="0" presId="urn:microsoft.com/office/officeart/2005/8/layout/hierarchy4"/>
    <dgm:cxn modelId="{28141EC3-6ABC-4EEF-901E-C72456BA3219}" type="presParOf" srcId="{F0E29E0D-A467-4276-937C-42E73CC3261B}" destId="{8BC39CDB-8613-4D8C-8713-A14FF7297704}" srcOrd="0" destOrd="0" presId="urn:microsoft.com/office/officeart/2005/8/layout/hierarchy4"/>
    <dgm:cxn modelId="{08979A38-6F54-4555-B9F7-1D10E5CE9E78}" type="presParOf" srcId="{F0E29E0D-A467-4276-937C-42E73CC3261B}" destId="{4FB7F6B5-880B-4753-A9B5-3EA0C8DA4BBB}" srcOrd="1" destOrd="0" presId="urn:microsoft.com/office/officeart/2005/8/layout/hierarchy4"/>
    <dgm:cxn modelId="{12EE0E49-845C-4BCC-B854-D12F29905A55}" type="presParOf" srcId="{F0E29E0D-A467-4276-937C-42E73CC3261B}" destId="{E83734A3-08A0-4B81-9C45-073DCC65E7D6}" srcOrd="2" destOrd="0" presId="urn:microsoft.com/office/officeart/2005/8/layout/hierarchy4"/>
    <dgm:cxn modelId="{BCBEA174-B18B-404E-B098-4AD5ED293B8A}" type="presParOf" srcId="{E83734A3-08A0-4B81-9C45-073DCC65E7D6}" destId="{D8699AA2-79CA-43CB-B91C-321CEB86350A}" srcOrd="0" destOrd="0" presId="urn:microsoft.com/office/officeart/2005/8/layout/hierarchy4"/>
    <dgm:cxn modelId="{4723B845-3C1C-4586-BCCE-6E7FE5D232DE}" type="presParOf" srcId="{D8699AA2-79CA-43CB-B91C-321CEB86350A}" destId="{6F03DF96-79FB-4748-BECB-DA6915A6ABDB}" srcOrd="0" destOrd="0" presId="urn:microsoft.com/office/officeart/2005/8/layout/hierarchy4"/>
    <dgm:cxn modelId="{D6549463-C756-4EAF-B95C-4BC47641AED3}" type="presParOf" srcId="{D8699AA2-79CA-43CB-B91C-321CEB86350A}" destId="{33E04D36-567A-4CBD-926B-D9485319D103}" srcOrd="1" destOrd="0" presId="urn:microsoft.com/office/officeart/2005/8/layout/hierarchy4"/>
    <dgm:cxn modelId="{2A4C77A4-A204-4144-A53A-541853C9CF8E}" type="presParOf" srcId="{E83734A3-08A0-4B81-9C45-073DCC65E7D6}" destId="{AFE585D4-8579-43EA-9E4D-47C3F062D23E}" srcOrd="1" destOrd="0" presId="urn:microsoft.com/office/officeart/2005/8/layout/hierarchy4"/>
    <dgm:cxn modelId="{6F2B2972-C4E5-414E-B001-54A704F9EEAA}" type="presParOf" srcId="{E83734A3-08A0-4B81-9C45-073DCC65E7D6}" destId="{486D2E98-22D4-41F3-B5D2-A210617F22E3}" srcOrd="2" destOrd="0" presId="urn:microsoft.com/office/officeart/2005/8/layout/hierarchy4"/>
    <dgm:cxn modelId="{A649D01C-EFF6-4212-9351-1D9BBDC80061}" type="presParOf" srcId="{486D2E98-22D4-41F3-B5D2-A210617F22E3}" destId="{959B0653-E339-40EC-8620-9DB702369F44}" srcOrd="0" destOrd="0" presId="urn:microsoft.com/office/officeart/2005/8/layout/hierarchy4"/>
    <dgm:cxn modelId="{2C3EFC88-F79D-44B6-9D64-10EBF69C9812}" type="presParOf" srcId="{486D2E98-22D4-41F3-B5D2-A210617F22E3}" destId="{143CEE71-164F-4A08-A48A-D11C36794515}" srcOrd="1" destOrd="0" presId="urn:microsoft.com/office/officeart/2005/8/layout/hierarchy4"/>
    <dgm:cxn modelId="{A74935FC-29D1-498B-AC73-E55E9CFCE2DD}" type="presParOf" srcId="{E83734A3-08A0-4B81-9C45-073DCC65E7D6}" destId="{355545B4-9742-4D1E-B27A-17001D03F9E4}" srcOrd="3" destOrd="0" presId="urn:microsoft.com/office/officeart/2005/8/layout/hierarchy4"/>
    <dgm:cxn modelId="{94FD4AA8-BCE4-4F10-ADC2-4AFD14E8B7E9}" type="presParOf" srcId="{E83734A3-08A0-4B81-9C45-073DCC65E7D6}" destId="{C174976B-9F28-49C1-866C-8CDF3E3E6D9E}" srcOrd="4" destOrd="0" presId="urn:microsoft.com/office/officeart/2005/8/layout/hierarchy4"/>
    <dgm:cxn modelId="{7541486B-289D-4269-9601-11135AB8BBBD}" type="presParOf" srcId="{C174976B-9F28-49C1-866C-8CDF3E3E6D9E}" destId="{2CEA52A2-8FF1-4E35-93E5-FE01DA653936}" srcOrd="0" destOrd="0" presId="urn:microsoft.com/office/officeart/2005/8/layout/hierarchy4"/>
    <dgm:cxn modelId="{9C80D885-D380-4DB2-B029-1761F8771BF0}" type="presParOf" srcId="{C174976B-9F28-49C1-866C-8CDF3E3E6D9E}" destId="{915B49D0-640A-4221-BE4E-69197E4BA0E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C99D3-5F9E-4B32-AE5C-19581973C35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D26A6F69-815A-49BE-A21A-02D11DF1BC33}">
      <dgm:prSet phldrT="[Texto]" custT="1"/>
      <dgm:spPr/>
      <dgm:t>
        <a:bodyPr/>
        <a:lstStyle/>
        <a:p>
          <a:r>
            <a:rPr lang="pt-BR" sz="2800" dirty="0" smtClean="0"/>
            <a:t>Primeiro Release</a:t>
          </a:r>
          <a:endParaRPr lang="pt-BR" sz="2800" dirty="0"/>
        </a:p>
      </dgm:t>
    </dgm:pt>
    <dgm:pt modelId="{47BF4719-00B7-4E91-BCC0-15255D91CEB6}" type="parTrans" cxnId="{E1359A01-F9A3-44A2-A6DE-B6A3F141D0F3}">
      <dgm:prSet/>
      <dgm:spPr/>
      <dgm:t>
        <a:bodyPr/>
        <a:lstStyle/>
        <a:p>
          <a:endParaRPr lang="pt-BR"/>
        </a:p>
      </dgm:t>
    </dgm:pt>
    <dgm:pt modelId="{1BABE3CB-9BCE-4BB5-9EDE-A54E62EA188B}" type="sibTrans" cxnId="{E1359A01-F9A3-44A2-A6DE-B6A3F141D0F3}">
      <dgm:prSet/>
      <dgm:spPr/>
      <dgm:t>
        <a:bodyPr/>
        <a:lstStyle/>
        <a:p>
          <a:endParaRPr lang="pt-BR"/>
        </a:p>
      </dgm:t>
    </dgm:pt>
    <dgm:pt modelId="{4D6B9F28-0EB8-4015-9D14-80F500D9771A}">
      <dgm:prSet phldrT="[Texto]" custT="1"/>
      <dgm:spPr/>
      <dgm:t>
        <a:bodyPr/>
        <a:lstStyle/>
        <a:p>
          <a:r>
            <a:rPr lang="pt-BR" sz="2800" dirty="0" smtClean="0"/>
            <a:t>Segundo Release</a:t>
          </a:r>
        </a:p>
      </dgm:t>
    </dgm:pt>
    <dgm:pt modelId="{20386C29-9DEE-4852-AD0D-32FF3199C275}" type="parTrans" cxnId="{7AB088F2-1631-4C36-8B00-8455D662E1E0}">
      <dgm:prSet/>
      <dgm:spPr/>
      <dgm:t>
        <a:bodyPr/>
        <a:lstStyle/>
        <a:p>
          <a:endParaRPr lang="pt-BR"/>
        </a:p>
      </dgm:t>
    </dgm:pt>
    <dgm:pt modelId="{7B4E1A69-E311-4CAA-8B0F-A72404D74380}" type="sibTrans" cxnId="{7AB088F2-1631-4C36-8B00-8455D662E1E0}">
      <dgm:prSet/>
      <dgm:spPr/>
      <dgm:t>
        <a:bodyPr/>
        <a:lstStyle/>
        <a:p>
          <a:endParaRPr lang="pt-BR"/>
        </a:p>
      </dgm:t>
    </dgm:pt>
    <dgm:pt modelId="{5D7A4D4C-7442-4B08-B422-A3B7A971B0AC}">
      <dgm:prSet phldrT="[Texto]"/>
      <dgm:spPr/>
      <dgm:t>
        <a:bodyPr/>
        <a:lstStyle/>
        <a:p>
          <a:r>
            <a:rPr lang="pt-BR" dirty="0" smtClean="0"/>
            <a:t>Feira de projetos</a:t>
          </a:r>
        </a:p>
      </dgm:t>
    </dgm:pt>
    <dgm:pt modelId="{8E2C5DB8-990A-4438-A0D6-E064EB30E597}" type="parTrans" cxnId="{1CB9F06A-C7FD-4F43-9298-811094815B25}">
      <dgm:prSet/>
      <dgm:spPr/>
      <dgm:t>
        <a:bodyPr/>
        <a:lstStyle/>
        <a:p>
          <a:endParaRPr lang="pt-BR"/>
        </a:p>
      </dgm:t>
    </dgm:pt>
    <dgm:pt modelId="{27FBC0E9-42A9-4AC1-9837-BD0063818384}" type="sibTrans" cxnId="{1CB9F06A-C7FD-4F43-9298-811094815B25}">
      <dgm:prSet/>
      <dgm:spPr/>
      <dgm:t>
        <a:bodyPr/>
        <a:lstStyle/>
        <a:p>
          <a:endParaRPr lang="pt-BR"/>
        </a:p>
      </dgm:t>
    </dgm:pt>
    <dgm:pt modelId="{52D9BB59-395D-497C-BDD7-A70C3A19075D}">
      <dgm:prSet/>
      <dgm:spPr/>
      <dgm:t>
        <a:bodyPr/>
        <a:lstStyle/>
        <a:p>
          <a:r>
            <a:rPr lang="pt-BR" dirty="0" smtClean="0"/>
            <a:t>Sensor completo;</a:t>
          </a:r>
          <a:endParaRPr lang="pt-BR" dirty="0"/>
        </a:p>
      </dgm:t>
    </dgm:pt>
    <dgm:pt modelId="{15493A8E-6DCE-4858-9CF4-DC456E35CA2D}" type="parTrans" cxnId="{4ACAA648-401D-4BDB-90F7-53B34078AFA8}">
      <dgm:prSet/>
      <dgm:spPr/>
      <dgm:t>
        <a:bodyPr/>
        <a:lstStyle/>
        <a:p>
          <a:endParaRPr lang="pt-BR"/>
        </a:p>
      </dgm:t>
    </dgm:pt>
    <dgm:pt modelId="{B93B3296-B257-4D40-8E28-7FC458D5A8B8}" type="sibTrans" cxnId="{4ACAA648-401D-4BDB-90F7-53B34078AFA8}">
      <dgm:prSet/>
      <dgm:spPr/>
      <dgm:t>
        <a:bodyPr/>
        <a:lstStyle/>
        <a:p>
          <a:endParaRPr lang="pt-BR"/>
        </a:p>
      </dgm:t>
    </dgm:pt>
    <dgm:pt modelId="{859479CF-0694-4894-9839-70694467044C}">
      <dgm:prSet/>
      <dgm:spPr/>
      <dgm:t>
        <a:bodyPr/>
        <a:lstStyle/>
        <a:p>
          <a:r>
            <a:rPr lang="pt-BR" dirty="0" smtClean="0"/>
            <a:t>Comunicação com o servidor;</a:t>
          </a:r>
          <a:endParaRPr lang="pt-BR" dirty="0"/>
        </a:p>
      </dgm:t>
    </dgm:pt>
    <dgm:pt modelId="{C24A654E-9FC1-48B2-9ABC-ADB1BAAA0A87}" type="parTrans" cxnId="{509F0C81-63D1-4EC2-BF7E-B73B5DEB42BD}">
      <dgm:prSet/>
      <dgm:spPr/>
      <dgm:t>
        <a:bodyPr/>
        <a:lstStyle/>
        <a:p>
          <a:endParaRPr lang="pt-BR"/>
        </a:p>
      </dgm:t>
    </dgm:pt>
    <dgm:pt modelId="{AB877A34-F84E-4B0C-8F76-4EE021B79918}" type="sibTrans" cxnId="{509F0C81-63D1-4EC2-BF7E-B73B5DEB42BD}">
      <dgm:prSet/>
      <dgm:spPr/>
      <dgm:t>
        <a:bodyPr/>
        <a:lstStyle/>
        <a:p>
          <a:endParaRPr lang="pt-BR"/>
        </a:p>
      </dgm:t>
    </dgm:pt>
    <dgm:pt modelId="{D81DF7BA-C852-4F75-8823-4CB28A531D01}">
      <dgm:prSet/>
      <dgm:spPr/>
      <dgm:t>
        <a:bodyPr/>
        <a:lstStyle/>
        <a:p>
          <a:r>
            <a:rPr lang="pt-BR" dirty="0" smtClean="0"/>
            <a:t>Interfaces;</a:t>
          </a:r>
          <a:endParaRPr lang="pt-BR" dirty="0"/>
        </a:p>
      </dgm:t>
    </dgm:pt>
    <dgm:pt modelId="{D2F119BD-B175-4B67-8B57-20B1A10362F8}" type="parTrans" cxnId="{F5B407E6-7598-4BAE-9D58-F60850F99D1D}">
      <dgm:prSet/>
      <dgm:spPr/>
      <dgm:t>
        <a:bodyPr/>
        <a:lstStyle/>
        <a:p>
          <a:endParaRPr lang="pt-BR"/>
        </a:p>
      </dgm:t>
    </dgm:pt>
    <dgm:pt modelId="{501EA86B-1CF8-4FC1-B839-0AC063911BA8}" type="sibTrans" cxnId="{F5B407E6-7598-4BAE-9D58-F60850F99D1D}">
      <dgm:prSet/>
      <dgm:spPr/>
      <dgm:t>
        <a:bodyPr/>
        <a:lstStyle/>
        <a:p>
          <a:endParaRPr lang="pt-BR"/>
        </a:p>
      </dgm:t>
    </dgm:pt>
    <dgm:pt modelId="{E5F5FD37-1577-4ED9-9067-9D7A768B43A1}">
      <dgm:prSet/>
      <dgm:spPr/>
      <dgm:t>
        <a:bodyPr/>
        <a:lstStyle/>
        <a:p>
          <a:r>
            <a:rPr lang="pt-BR" dirty="0" smtClean="0"/>
            <a:t>Servidor Completo;</a:t>
          </a:r>
          <a:endParaRPr lang="pt-BR" dirty="0"/>
        </a:p>
      </dgm:t>
    </dgm:pt>
    <dgm:pt modelId="{6003CB2A-733D-4F4C-AD5B-A5C3BCE89812}" type="parTrans" cxnId="{E6B70B3E-37DA-4F3C-9A65-D5F149ED67C1}">
      <dgm:prSet/>
      <dgm:spPr/>
      <dgm:t>
        <a:bodyPr/>
        <a:lstStyle/>
        <a:p>
          <a:endParaRPr lang="pt-BR"/>
        </a:p>
      </dgm:t>
    </dgm:pt>
    <dgm:pt modelId="{EAA1F6F8-103D-40D0-A36A-E8F6933E3E71}" type="sibTrans" cxnId="{E6B70B3E-37DA-4F3C-9A65-D5F149ED67C1}">
      <dgm:prSet/>
      <dgm:spPr/>
      <dgm:t>
        <a:bodyPr/>
        <a:lstStyle/>
        <a:p>
          <a:endParaRPr lang="pt-BR"/>
        </a:p>
      </dgm:t>
    </dgm:pt>
    <dgm:pt modelId="{677FBA09-6062-4AD1-946F-E78B43942D5E}">
      <dgm:prSet/>
      <dgm:spPr/>
      <dgm:t>
        <a:bodyPr/>
        <a:lstStyle/>
        <a:p>
          <a:r>
            <a:rPr lang="pt-BR" dirty="0" smtClean="0"/>
            <a:t>Serviços funcionando;</a:t>
          </a:r>
          <a:endParaRPr lang="pt-BR" dirty="0"/>
        </a:p>
      </dgm:t>
    </dgm:pt>
    <dgm:pt modelId="{86F4977B-8DFF-4CAB-925E-D78EDD3B6E9D}" type="parTrans" cxnId="{F20FAB0B-B6D6-4256-BF38-0E7CC696109F}">
      <dgm:prSet/>
      <dgm:spPr/>
      <dgm:t>
        <a:bodyPr/>
        <a:lstStyle/>
        <a:p>
          <a:endParaRPr lang="pt-BR"/>
        </a:p>
      </dgm:t>
    </dgm:pt>
    <dgm:pt modelId="{CEDD8557-D174-48E1-AC11-2428305D94F6}" type="sibTrans" cxnId="{F20FAB0B-B6D6-4256-BF38-0E7CC696109F}">
      <dgm:prSet/>
      <dgm:spPr/>
      <dgm:t>
        <a:bodyPr/>
        <a:lstStyle/>
        <a:p>
          <a:endParaRPr lang="pt-BR"/>
        </a:p>
      </dgm:t>
    </dgm:pt>
    <dgm:pt modelId="{E3DA8972-AC78-4E06-B7F1-9EF662F0EE6F}">
      <dgm:prSet/>
      <dgm:spPr/>
      <dgm:t>
        <a:bodyPr/>
        <a:lstStyle/>
        <a:p>
          <a:r>
            <a:rPr lang="pt-BR" dirty="0" smtClean="0"/>
            <a:t>Refinamento e ajustes do sistema;</a:t>
          </a:r>
          <a:endParaRPr lang="pt-BR" dirty="0"/>
        </a:p>
      </dgm:t>
    </dgm:pt>
    <dgm:pt modelId="{3453B1C8-8F23-4AB7-8F14-799BBEB2C05C}" type="parTrans" cxnId="{076615C3-A6FB-4947-87FD-046CF4559718}">
      <dgm:prSet/>
      <dgm:spPr/>
      <dgm:t>
        <a:bodyPr/>
        <a:lstStyle/>
        <a:p>
          <a:endParaRPr lang="pt-BR"/>
        </a:p>
      </dgm:t>
    </dgm:pt>
    <dgm:pt modelId="{E4F15415-7C3F-489E-BD64-158B8EA63823}" type="sibTrans" cxnId="{076615C3-A6FB-4947-87FD-046CF4559718}">
      <dgm:prSet/>
      <dgm:spPr/>
      <dgm:t>
        <a:bodyPr/>
        <a:lstStyle/>
        <a:p>
          <a:endParaRPr lang="pt-BR"/>
        </a:p>
      </dgm:t>
    </dgm:pt>
    <dgm:pt modelId="{F7A5F2A1-8231-42A7-9E17-41AF5417290F}">
      <dgm:prSet/>
      <dgm:spPr/>
      <dgm:t>
        <a:bodyPr/>
        <a:lstStyle/>
        <a:p>
          <a:r>
            <a:rPr lang="pt-BR" dirty="0" smtClean="0"/>
            <a:t>Apresentação</a:t>
          </a:r>
          <a:endParaRPr lang="pt-BR" dirty="0"/>
        </a:p>
      </dgm:t>
    </dgm:pt>
    <dgm:pt modelId="{2A69D178-C1BB-4BFD-9F8C-BCD09F3029D5}" type="parTrans" cxnId="{D09563C7-9A05-4AB3-B035-59AAAD30DCB4}">
      <dgm:prSet/>
      <dgm:spPr/>
      <dgm:t>
        <a:bodyPr/>
        <a:lstStyle/>
        <a:p>
          <a:endParaRPr lang="pt-BR"/>
        </a:p>
      </dgm:t>
    </dgm:pt>
    <dgm:pt modelId="{C336CABC-AC40-4AF4-811A-FE516CEDA54D}" type="sibTrans" cxnId="{D09563C7-9A05-4AB3-B035-59AAAD30DCB4}">
      <dgm:prSet/>
      <dgm:spPr/>
      <dgm:t>
        <a:bodyPr/>
        <a:lstStyle/>
        <a:p>
          <a:endParaRPr lang="pt-BR"/>
        </a:p>
      </dgm:t>
    </dgm:pt>
    <dgm:pt modelId="{FB6971B0-F7AB-46C2-B172-39328E433E99}">
      <dgm:prSet/>
      <dgm:spPr/>
      <dgm:t>
        <a:bodyPr/>
        <a:lstStyle/>
        <a:p>
          <a:r>
            <a:rPr lang="pt-BR" dirty="0" smtClean="0"/>
            <a:t>Comunicação com as interfaces;</a:t>
          </a:r>
          <a:endParaRPr lang="pt-BR" dirty="0"/>
        </a:p>
      </dgm:t>
    </dgm:pt>
    <dgm:pt modelId="{7262C3C7-778D-44C8-B57C-AA358714126D}" type="parTrans" cxnId="{C5364925-9E67-4B20-8F32-8349F4780648}">
      <dgm:prSet/>
      <dgm:spPr/>
      <dgm:t>
        <a:bodyPr/>
        <a:lstStyle/>
        <a:p>
          <a:endParaRPr lang="pt-BR"/>
        </a:p>
      </dgm:t>
    </dgm:pt>
    <dgm:pt modelId="{BFA6575E-9D33-4CD4-8AFF-DEDFDA39AEA9}" type="sibTrans" cxnId="{C5364925-9E67-4B20-8F32-8349F4780648}">
      <dgm:prSet/>
      <dgm:spPr/>
      <dgm:t>
        <a:bodyPr/>
        <a:lstStyle/>
        <a:p>
          <a:endParaRPr lang="pt-BR"/>
        </a:p>
      </dgm:t>
    </dgm:pt>
    <dgm:pt modelId="{F002E63E-3EB7-4EF8-89AA-A115A6F287FF}" type="pres">
      <dgm:prSet presAssocID="{665C99D3-5F9E-4B32-AE5C-19581973C35E}" presName="Name0" presStyleCnt="0">
        <dgm:presLayoutVars>
          <dgm:dir/>
          <dgm:animLvl val="lvl"/>
          <dgm:resizeHandles val="exact"/>
        </dgm:presLayoutVars>
      </dgm:prSet>
      <dgm:spPr/>
    </dgm:pt>
    <dgm:pt modelId="{4B563FE9-7E81-45CF-82E1-E84260F30039}" type="pres">
      <dgm:prSet presAssocID="{665C99D3-5F9E-4B32-AE5C-19581973C35E}" presName="tSp" presStyleCnt="0"/>
      <dgm:spPr/>
    </dgm:pt>
    <dgm:pt modelId="{94F3ED9A-113B-4E92-83EC-413BF78F934C}" type="pres">
      <dgm:prSet presAssocID="{665C99D3-5F9E-4B32-AE5C-19581973C35E}" presName="bSp" presStyleCnt="0"/>
      <dgm:spPr/>
    </dgm:pt>
    <dgm:pt modelId="{2FA9791F-9136-48DB-BC50-7D90092A8D9A}" type="pres">
      <dgm:prSet presAssocID="{665C99D3-5F9E-4B32-AE5C-19581973C35E}" presName="process" presStyleCnt="0"/>
      <dgm:spPr/>
    </dgm:pt>
    <dgm:pt modelId="{B1E87CE3-9D06-47D3-B9F3-11E0492760FB}" type="pres">
      <dgm:prSet presAssocID="{D26A6F69-815A-49BE-A21A-02D11DF1BC33}" presName="composite1" presStyleCnt="0"/>
      <dgm:spPr/>
    </dgm:pt>
    <dgm:pt modelId="{83C825B2-224A-456E-90EC-10DC44743EB5}" type="pres">
      <dgm:prSet presAssocID="{D26A6F69-815A-49BE-A21A-02D11DF1BC33}" presName="dummyNode1" presStyleLbl="node1" presStyleIdx="0" presStyleCnt="3"/>
      <dgm:spPr/>
    </dgm:pt>
    <dgm:pt modelId="{414CC828-EB97-4556-8F5E-814BB879AC66}" type="pres">
      <dgm:prSet presAssocID="{D26A6F69-815A-49BE-A21A-02D11DF1BC33}" presName="childNode1" presStyleLbl="bgAcc1" presStyleIdx="0" presStyleCnt="3" custScaleX="125659" custScaleY="1466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58A13E-2D3F-45F9-A720-C627FF8187A1}" type="pres">
      <dgm:prSet presAssocID="{D26A6F69-815A-49BE-A21A-02D11DF1BC3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1267F9-30DA-4EF6-BE33-8E30B7879ED4}" type="pres">
      <dgm:prSet presAssocID="{D26A6F69-815A-49BE-A21A-02D11DF1BC33}" presName="parentNode1" presStyleLbl="node1" presStyleIdx="0" presStyleCnt="3" custLinFactNeighborX="-18776" custLinFactNeighborY="-1788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0C5DD5-9A7D-4008-BD3F-4C476AC1215A}" type="pres">
      <dgm:prSet presAssocID="{D26A6F69-815A-49BE-A21A-02D11DF1BC33}" presName="connSite1" presStyleCnt="0"/>
      <dgm:spPr/>
    </dgm:pt>
    <dgm:pt modelId="{F5C44CD0-3D74-4311-9712-748C33D83140}" type="pres">
      <dgm:prSet presAssocID="{1BABE3CB-9BCE-4BB5-9EDE-A54E62EA188B}" presName="Name9" presStyleLbl="sibTrans2D1" presStyleIdx="0" presStyleCnt="2"/>
      <dgm:spPr/>
      <dgm:t>
        <a:bodyPr/>
        <a:lstStyle/>
        <a:p>
          <a:endParaRPr lang="pt-BR"/>
        </a:p>
      </dgm:t>
    </dgm:pt>
    <dgm:pt modelId="{5F28DE95-5836-4ABF-913B-3151F58510E2}" type="pres">
      <dgm:prSet presAssocID="{4D6B9F28-0EB8-4015-9D14-80F500D9771A}" presName="composite2" presStyleCnt="0"/>
      <dgm:spPr/>
    </dgm:pt>
    <dgm:pt modelId="{6DF1B248-BDEB-4E3B-BC62-EA2D1FFB006A}" type="pres">
      <dgm:prSet presAssocID="{4D6B9F28-0EB8-4015-9D14-80F500D9771A}" presName="dummyNode2" presStyleLbl="node1" presStyleIdx="0" presStyleCnt="3"/>
      <dgm:spPr/>
    </dgm:pt>
    <dgm:pt modelId="{2FEBE481-131D-4BF0-878E-3B23F25B2BE4}" type="pres">
      <dgm:prSet presAssocID="{4D6B9F28-0EB8-4015-9D14-80F500D9771A}" presName="childNode2" presStyleLbl="bgAcc1" presStyleIdx="1" presStyleCnt="3" custScaleX="133836" custScaleY="143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4E77B-7522-41FC-8337-670E02BD297C}" type="pres">
      <dgm:prSet presAssocID="{4D6B9F28-0EB8-4015-9D14-80F500D9771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BF12B8-00DE-4196-9F4F-33E6403FF307}" type="pres">
      <dgm:prSet presAssocID="{4D6B9F28-0EB8-4015-9D14-80F500D9771A}" presName="parentNode2" presStyleLbl="node1" presStyleIdx="1" presStyleCnt="3" custLinFactNeighborX="2991" custLinFactNeighborY="-1942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77987D-FF15-4701-B637-F5CBC46BFB76}" type="pres">
      <dgm:prSet presAssocID="{4D6B9F28-0EB8-4015-9D14-80F500D9771A}" presName="connSite2" presStyleCnt="0"/>
      <dgm:spPr/>
    </dgm:pt>
    <dgm:pt modelId="{197CC70D-DE78-4837-87C4-40909E0C57A5}" type="pres">
      <dgm:prSet presAssocID="{7B4E1A69-E311-4CAA-8B0F-A72404D74380}" presName="Name18" presStyleLbl="sibTrans2D1" presStyleIdx="1" presStyleCnt="2"/>
      <dgm:spPr/>
      <dgm:t>
        <a:bodyPr/>
        <a:lstStyle/>
        <a:p>
          <a:endParaRPr lang="pt-BR"/>
        </a:p>
      </dgm:t>
    </dgm:pt>
    <dgm:pt modelId="{5F80F2EF-E85E-42CD-A576-997AD1CB26AD}" type="pres">
      <dgm:prSet presAssocID="{5D7A4D4C-7442-4B08-B422-A3B7A971B0AC}" presName="composite1" presStyleCnt="0"/>
      <dgm:spPr/>
    </dgm:pt>
    <dgm:pt modelId="{4B286D38-1C06-4C19-BC9F-D7E367AB727C}" type="pres">
      <dgm:prSet presAssocID="{5D7A4D4C-7442-4B08-B422-A3B7A971B0AC}" presName="dummyNode1" presStyleLbl="node1" presStyleIdx="1" presStyleCnt="3"/>
      <dgm:spPr/>
    </dgm:pt>
    <dgm:pt modelId="{5B00AB63-9410-4E78-B22A-D73B4B86370E}" type="pres">
      <dgm:prSet presAssocID="{5D7A4D4C-7442-4B08-B422-A3B7A971B0AC}" presName="childNode1" presStyleLbl="bgAcc1" presStyleIdx="2" presStyleCnt="3" custScaleX="121535" custScaleY="1429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95F011-476D-43C7-953B-C4F911BC901B}" type="pres">
      <dgm:prSet presAssocID="{5D7A4D4C-7442-4B08-B422-A3B7A971B0A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7D74EB-A3AC-4768-84A6-A80C8A50AC0F}" type="pres">
      <dgm:prSet presAssocID="{5D7A4D4C-7442-4B08-B422-A3B7A971B0AC}" presName="parentNode1" presStyleLbl="node1" presStyleIdx="2" presStyleCnt="3" custScaleX="111913" custLinFactNeighborX="-13575" custLinFactNeighborY="-1818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E2AC44-F6B3-4D12-9842-79F8774D955D}" type="pres">
      <dgm:prSet presAssocID="{5D7A4D4C-7442-4B08-B422-A3B7A971B0AC}" presName="connSite1" presStyleCnt="0"/>
      <dgm:spPr/>
    </dgm:pt>
  </dgm:ptLst>
  <dgm:cxnLst>
    <dgm:cxn modelId="{1CB9F06A-C7FD-4F43-9298-811094815B25}" srcId="{665C99D3-5F9E-4B32-AE5C-19581973C35E}" destId="{5D7A4D4C-7442-4B08-B422-A3B7A971B0AC}" srcOrd="2" destOrd="0" parTransId="{8E2C5DB8-990A-4438-A0D6-E064EB30E597}" sibTransId="{27FBC0E9-42A9-4AC1-9837-BD0063818384}"/>
    <dgm:cxn modelId="{E8554B29-7D23-4A0C-AD23-44E8CEB153E8}" type="presOf" srcId="{859479CF-0694-4894-9839-70694467044C}" destId="{414CC828-EB97-4556-8F5E-814BB879AC66}" srcOrd="0" destOrd="1" presId="urn:microsoft.com/office/officeart/2005/8/layout/hProcess4"/>
    <dgm:cxn modelId="{E1359A01-F9A3-44A2-A6DE-B6A3F141D0F3}" srcId="{665C99D3-5F9E-4B32-AE5C-19581973C35E}" destId="{D26A6F69-815A-49BE-A21A-02D11DF1BC33}" srcOrd="0" destOrd="0" parTransId="{47BF4719-00B7-4E91-BCC0-15255D91CEB6}" sibTransId="{1BABE3CB-9BCE-4BB5-9EDE-A54E62EA188B}"/>
    <dgm:cxn modelId="{43E040AD-480D-4527-A5DA-5DA69702550D}" type="presOf" srcId="{7B4E1A69-E311-4CAA-8B0F-A72404D74380}" destId="{197CC70D-DE78-4837-87C4-40909E0C57A5}" srcOrd="0" destOrd="0" presId="urn:microsoft.com/office/officeart/2005/8/layout/hProcess4"/>
    <dgm:cxn modelId="{BFEFD497-2662-4351-B03E-C565350E5FCC}" type="presOf" srcId="{D81DF7BA-C852-4F75-8823-4CB28A531D01}" destId="{A958A13E-2D3F-45F9-A720-C627FF8187A1}" srcOrd="1" destOrd="2" presId="urn:microsoft.com/office/officeart/2005/8/layout/hProcess4"/>
    <dgm:cxn modelId="{076615C3-A6FB-4947-87FD-046CF4559718}" srcId="{5D7A4D4C-7442-4B08-B422-A3B7A971B0AC}" destId="{E3DA8972-AC78-4E06-B7F1-9EF662F0EE6F}" srcOrd="0" destOrd="0" parTransId="{3453B1C8-8F23-4AB7-8F14-799BBEB2C05C}" sibTransId="{E4F15415-7C3F-489E-BD64-158B8EA63823}"/>
    <dgm:cxn modelId="{EFA7123D-F2AE-42E4-B7F5-1AE4C1F3EF98}" type="presOf" srcId="{E5F5FD37-1577-4ED9-9067-9D7A768B43A1}" destId="{2FEBE481-131D-4BF0-878E-3B23F25B2BE4}" srcOrd="0" destOrd="0" presId="urn:microsoft.com/office/officeart/2005/8/layout/hProcess4"/>
    <dgm:cxn modelId="{9C5B6BC7-8DA6-4A39-B43C-4914DC5B6EA4}" type="presOf" srcId="{859479CF-0694-4894-9839-70694467044C}" destId="{A958A13E-2D3F-45F9-A720-C627FF8187A1}" srcOrd="1" destOrd="1" presId="urn:microsoft.com/office/officeart/2005/8/layout/hProcess4"/>
    <dgm:cxn modelId="{4B70F851-58DC-4A17-8EDB-FA3D7A00522E}" type="presOf" srcId="{FB6971B0-F7AB-46C2-B172-39328E433E99}" destId="{7194E77B-7522-41FC-8337-670E02BD297C}" srcOrd="1" destOrd="1" presId="urn:microsoft.com/office/officeart/2005/8/layout/hProcess4"/>
    <dgm:cxn modelId="{3FE788A3-2D33-4F8C-A137-0C1FF9A821C6}" type="presOf" srcId="{D26A6F69-815A-49BE-A21A-02D11DF1BC33}" destId="{1C1267F9-30DA-4EF6-BE33-8E30B7879ED4}" srcOrd="0" destOrd="0" presId="urn:microsoft.com/office/officeart/2005/8/layout/hProcess4"/>
    <dgm:cxn modelId="{C5364925-9E67-4B20-8F32-8349F4780648}" srcId="{4D6B9F28-0EB8-4015-9D14-80F500D9771A}" destId="{FB6971B0-F7AB-46C2-B172-39328E433E99}" srcOrd="1" destOrd="0" parTransId="{7262C3C7-778D-44C8-B57C-AA358714126D}" sibTransId="{BFA6575E-9D33-4CD4-8AFF-DEDFDA39AEA9}"/>
    <dgm:cxn modelId="{A1526DB0-D4C0-499A-89AB-A8EEE8C4E8E8}" type="presOf" srcId="{4D6B9F28-0EB8-4015-9D14-80F500D9771A}" destId="{B3BF12B8-00DE-4196-9F4F-33E6403FF307}" srcOrd="0" destOrd="0" presId="urn:microsoft.com/office/officeart/2005/8/layout/hProcess4"/>
    <dgm:cxn modelId="{F20FAB0B-B6D6-4256-BF38-0E7CC696109F}" srcId="{4D6B9F28-0EB8-4015-9D14-80F500D9771A}" destId="{677FBA09-6062-4AD1-946F-E78B43942D5E}" srcOrd="2" destOrd="0" parTransId="{86F4977B-8DFF-4CAB-925E-D78EDD3B6E9D}" sibTransId="{CEDD8557-D174-48E1-AC11-2428305D94F6}"/>
    <dgm:cxn modelId="{BBAB3282-89B4-4E90-BF06-E8D4A7A18BE7}" type="presOf" srcId="{677FBA09-6062-4AD1-946F-E78B43942D5E}" destId="{2FEBE481-131D-4BF0-878E-3B23F25B2BE4}" srcOrd="0" destOrd="2" presId="urn:microsoft.com/office/officeart/2005/8/layout/hProcess4"/>
    <dgm:cxn modelId="{2106A9E6-1EA3-4353-82BE-E075D665AB67}" type="presOf" srcId="{D81DF7BA-C852-4F75-8823-4CB28A531D01}" destId="{414CC828-EB97-4556-8F5E-814BB879AC66}" srcOrd="0" destOrd="2" presId="urn:microsoft.com/office/officeart/2005/8/layout/hProcess4"/>
    <dgm:cxn modelId="{ECFF5FCD-7F71-4830-AF9E-1C023D684C7D}" type="presOf" srcId="{E3DA8972-AC78-4E06-B7F1-9EF662F0EE6F}" destId="{5B00AB63-9410-4E78-B22A-D73B4B86370E}" srcOrd="0" destOrd="0" presId="urn:microsoft.com/office/officeart/2005/8/layout/hProcess4"/>
    <dgm:cxn modelId="{D09563C7-9A05-4AB3-B035-59AAAD30DCB4}" srcId="{5D7A4D4C-7442-4B08-B422-A3B7A971B0AC}" destId="{F7A5F2A1-8231-42A7-9E17-41AF5417290F}" srcOrd="1" destOrd="0" parTransId="{2A69D178-C1BB-4BFD-9F8C-BCD09F3029D5}" sibTransId="{C336CABC-AC40-4AF4-811A-FE516CEDA54D}"/>
    <dgm:cxn modelId="{2D1743BB-E1CA-41A0-A3A6-1FED7386706D}" type="presOf" srcId="{52D9BB59-395D-497C-BDD7-A70C3A19075D}" destId="{414CC828-EB97-4556-8F5E-814BB879AC66}" srcOrd="0" destOrd="0" presId="urn:microsoft.com/office/officeart/2005/8/layout/hProcess4"/>
    <dgm:cxn modelId="{346BECFE-4355-47B2-B947-5BB0AF7E16B4}" type="presOf" srcId="{F7A5F2A1-8231-42A7-9E17-41AF5417290F}" destId="{5B00AB63-9410-4E78-B22A-D73B4B86370E}" srcOrd="0" destOrd="1" presId="urn:microsoft.com/office/officeart/2005/8/layout/hProcess4"/>
    <dgm:cxn modelId="{A0246A63-8BC1-44BD-AD9B-7F3DFF9A51A6}" type="presOf" srcId="{E3DA8972-AC78-4E06-B7F1-9EF662F0EE6F}" destId="{1E95F011-476D-43C7-953B-C4F911BC901B}" srcOrd="1" destOrd="0" presId="urn:microsoft.com/office/officeart/2005/8/layout/hProcess4"/>
    <dgm:cxn modelId="{349111AE-B072-47F6-85F7-5BC6FD82B470}" type="presOf" srcId="{FB6971B0-F7AB-46C2-B172-39328E433E99}" destId="{2FEBE481-131D-4BF0-878E-3B23F25B2BE4}" srcOrd="0" destOrd="1" presId="urn:microsoft.com/office/officeart/2005/8/layout/hProcess4"/>
    <dgm:cxn modelId="{3601CD13-21EF-44D3-ACF4-93D1AFCEB9FB}" type="presOf" srcId="{1BABE3CB-9BCE-4BB5-9EDE-A54E62EA188B}" destId="{F5C44CD0-3D74-4311-9712-748C33D83140}" srcOrd="0" destOrd="0" presId="urn:microsoft.com/office/officeart/2005/8/layout/hProcess4"/>
    <dgm:cxn modelId="{509F0C81-63D1-4EC2-BF7E-B73B5DEB42BD}" srcId="{D26A6F69-815A-49BE-A21A-02D11DF1BC33}" destId="{859479CF-0694-4894-9839-70694467044C}" srcOrd="1" destOrd="0" parTransId="{C24A654E-9FC1-48B2-9ABC-ADB1BAAA0A87}" sibTransId="{AB877A34-F84E-4B0C-8F76-4EE021B79918}"/>
    <dgm:cxn modelId="{B773BA1B-2AB6-4BB6-AE81-C5A9875A1C52}" type="presOf" srcId="{665C99D3-5F9E-4B32-AE5C-19581973C35E}" destId="{F002E63E-3EB7-4EF8-89AA-A115A6F287FF}" srcOrd="0" destOrd="0" presId="urn:microsoft.com/office/officeart/2005/8/layout/hProcess4"/>
    <dgm:cxn modelId="{6FFB892E-0FBB-40BD-80B2-F85AD22BCDD1}" type="presOf" srcId="{E5F5FD37-1577-4ED9-9067-9D7A768B43A1}" destId="{7194E77B-7522-41FC-8337-670E02BD297C}" srcOrd="1" destOrd="0" presId="urn:microsoft.com/office/officeart/2005/8/layout/hProcess4"/>
    <dgm:cxn modelId="{7AB088F2-1631-4C36-8B00-8455D662E1E0}" srcId="{665C99D3-5F9E-4B32-AE5C-19581973C35E}" destId="{4D6B9F28-0EB8-4015-9D14-80F500D9771A}" srcOrd="1" destOrd="0" parTransId="{20386C29-9DEE-4852-AD0D-32FF3199C275}" sibTransId="{7B4E1A69-E311-4CAA-8B0F-A72404D74380}"/>
    <dgm:cxn modelId="{34789CD1-D5A4-46A8-9D08-CA521BF53D4F}" type="presOf" srcId="{F7A5F2A1-8231-42A7-9E17-41AF5417290F}" destId="{1E95F011-476D-43C7-953B-C4F911BC901B}" srcOrd="1" destOrd="1" presId="urn:microsoft.com/office/officeart/2005/8/layout/hProcess4"/>
    <dgm:cxn modelId="{0A9B8662-116F-4521-97B1-7C6784E3D9C0}" type="presOf" srcId="{677FBA09-6062-4AD1-946F-E78B43942D5E}" destId="{7194E77B-7522-41FC-8337-670E02BD297C}" srcOrd="1" destOrd="2" presId="urn:microsoft.com/office/officeart/2005/8/layout/hProcess4"/>
    <dgm:cxn modelId="{4ACAA648-401D-4BDB-90F7-53B34078AFA8}" srcId="{D26A6F69-815A-49BE-A21A-02D11DF1BC33}" destId="{52D9BB59-395D-497C-BDD7-A70C3A19075D}" srcOrd="0" destOrd="0" parTransId="{15493A8E-6DCE-4858-9CF4-DC456E35CA2D}" sibTransId="{B93B3296-B257-4D40-8E28-7FC458D5A8B8}"/>
    <dgm:cxn modelId="{E6B70B3E-37DA-4F3C-9A65-D5F149ED67C1}" srcId="{4D6B9F28-0EB8-4015-9D14-80F500D9771A}" destId="{E5F5FD37-1577-4ED9-9067-9D7A768B43A1}" srcOrd="0" destOrd="0" parTransId="{6003CB2A-733D-4F4C-AD5B-A5C3BCE89812}" sibTransId="{EAA1F6F8-103D-40D0-A36A-E8F6933E3E71}"/>
    <dgm:cxn modelId="{F85FB0F1-1DED-4DF2-9A56-D3DB7771C42F}" type="presOf" srcId="{5D7A4D4C-7442-4B08-B422-A3B7A971B0AC}" destId="{B57D74EB-A3AC-4768-84A6-A80C8A50AC0F}" srcOrd="0" destOrd="0" presId="urn:microsoft.com/office/officeart/2005/8/layout/hProcess4"/>
    <dgm:cxn modelId="{285BD62A-3272-4408-B56A-AA5CB21145E3}" type="presOf" srcId="{52D9BB59-395D-497C-BDD7-A70C3A19075D}" destId="{A958A13E-2D3F-45F9-A720-C627FF8187A1}" srcOrd="1" destOrd="0" presId="urn:microsoft.com/office/officeart/2005/8/layout/hProcess4"/>
    <dgm:cxn modelId="{F5B407E6-7598-4BAE-9D58-F60850F99D1D}" srcId="{D26A6F69-815A-49BE-A21A-02D11DF1BC33}" destId="{D81DF7BA-C852-4F75-8823-4CB28A531D01}" srcOrd="2" destOrd="0" parTransId="{D2F119BD-B175-4B67-8B57-20B1A10362F8}" sibTransId="{501EA86B-1CF8-4FC1-B839-0AC063911BA8}"/>
    <dgm:cxn modelId="{0F041072-8741-4BAA-9832-8AFC391B155F}" type="presParOf" srcId="{F002E63E-3EB7-4EF8-89AA-A115A6F287FF}" destId="{4B563FE9-7E81-45CF-82E1-E84260F30039}" srcOrd="0" destOrd="0" presId="urn:microsoft.com/office/officeart/2005/8/layout/hProcess4"/>
    <dgm:cxn modelId="{F4499FB3-CB74-4153-85BD-FAC11367B1B5}" type="presParOf" srcId="{F002E63E-3EB7-4EF8-89AA-A115A6F287FF}" destId="{94F3ED9A-113B-4E92-83EC-413BF78F934C}" srcOrd="1" destOrd="0" presId="urn:microsoft.com/office/officeart/2005/8/layout/hProcess4"/>
    <dgm:cxn modelId="{D2F446BD-69CA-44AA-9A3D-4C6008175B69}" type="presParOf" srcId="{F002E63E-3EB7-4EF8-89AA-A115A6F287FF}" destId="{2FA9791F-9136-48DB-BC50-7D90092A8D9A}" srcOrd="2" destOrd="0" presId="urn:microsoft.com/office/officeart/2005/8/layout/hProcess4"/>
    <dgm:cxn modelId="{C61F7C48-5E01-4943-9369-256EE7993FA5}" type="presParOf" srcId="{2FA9791F-9136-48DB-BC50-7D90092A8D9A}" destId="{B1E87CE3-9D06-47D3-B9F3-11E0492760FB}" srcOrd="0" destOrd="0" presId="urn:microsoft.com/office/officeart/2005/8/layout/hProcess4"/>
    <dgm:cxn modelId="{351CE9AF-0D35-49FC-9A00-F0B6A648F242}" type="presParOf" srcId="{B1E87CE3-9D06-47D3-B9F3-11E0492760FB}" destId="{83C825B2-224A-456E-90EC-10DC44743EB5}" srcOrd="0" destOrd="0" presId="urn:microsoft.com/office/officeart/2005/8/layout/hProcess4"/>
    <dgm:cxn modelId="{F34D1EA0-6D8D-48C5-B2F4-A7C795E78EB0}" type="presParOf" srcId="{B1E87CE3-9D06-47D3-B9F3-11E0492760FB}" destId="{414CC828-EB97-4556-8F5E-814BB879AC66}" srcOrd="1" destOrd="0" presId="urn:microsoft.com/office/officeart/2005/8/layout/hProcess4"/>
    <dgm:cxn modelId="{D778B79D-44CA-4168-8581-1991614FD71C}" type="presParOf" srcId="{B1E87CE3-9D06-47D3-B9F3-11E0492760FB}" destId="{A958A13E-2D3F-45F9-A720-C627FF8187A1}" srcOrd="2" destOrd="0" presId="urn:microsoft.com/office/officeart/2005/8/layout/hProcess4"/>
    <dgm:cxn modelId="{FCDD79D4-4CCB-4591-BB54-52736AC29ACF}" type="presParOf" srcId="{B1E87CE3-9D06-47D3-B9F3-11E0492760FB}" destId="{1C1267F9-30DA-4EF6-BE33-8E30B7879ED4}" srcOrd="3" destOrd="0" presId="urn:microsoft.com/office/officeart/2005/8/layout/hProcess4"/>
    <dgm:cxn modelId="{5739DEAD-26AC-4FB4-8033-D830FC12118A}" type="presParOf" srcId="{B1E87CE3-9D06-47D3-B9F3-11E0492760FB}" destId="{EA0C5DD5-9A7D-4008-BD3F-4C476AC1215A}" srcOrd="4" destOrd="0" presId="urn:microsoft.com/office/officeart/2005/8/layout/hProcess4"/>
    <dgm:cxn modelId="{74FE4901-9B38-4236-817C-8ACF5B3B9EF8}" type="presParOf" srcId="{2FA9791F-9136-48DB-BC50-7D90092A8D9A}" destId="{F5C44CD0-3D74-4311-9712-748C33D83140}" srcOrd="1" destOrd="0" presId="urn:microsoft.com/office/officeart/2005/8/layout/hProcess4"/>
    <dgm:cxn modelId="{0D524252-2D96-438F-9D0C-38970D4E4273}" type="presParOf" srcId="{2FA9791F-9136-48DB-BC50-7D90092A8D9A}" destId="{5F28DE95-5836-4ABF-913B-3151F58510E2}" srcOrd="2" destOrd="0" presId="urn:microsoft.com/office/officeart/2005/8/layout/hProcess4"/>
    <dgm:cxn modelId="{070E1160-2FE6-4B3C-9075-E2A321098F79}" type="presParOf" srcId="{5F28DE95-5836-4ABF-913B-3151F58510E2}" destId="{6DF1B248-BDEB-4E3B-BC62-EA2D1FFB006A}" srcOrd="0" destOrd="0" presId="urn:microsoft.com/office/officeart/2005/8/layout/hProcess4"/>
    <dgm:cxn modelId="{6E09C256-40DA-422D-9AC9-327D28B0A93D}" type="presParOf" srcId="{5F28DE95-5836-4ABF-913B-3151F58510E2}" destId="{2FEBE481-131D-4BF0-878E-3B23F25B2BE4}" srcOrd="1" destOrd="0" presId="urn:microsoft.com/office/officeart/2005/8/layout/hProcess4"/>
    <dgm:cxn modelId="{801F1290-729C-4619-AB92-82E1D642B1FC}" type="presParOf" srcId="{5F28DE95-5836-4ABF-913B-3151F58510E2}" destId="{7194E77B-7522-41FC-8337-670E02BD297C}" srcOrd="2" destOrd="0" presId="urn:microsoft.com/office/officeart/2005/8/layout/hProcess4"/>
    <dgm:cxn modelId="{DCC5AB70-C407-46A1-9DD5-854EE63DA734}" type="presParOf" srcId="{5F28DE95-5836-4ABF-913B-3151F58510E2}" destId="{B3BF12B8-00DE-4196-9F4F-33E6403FF307}" srcOrd="3" destOrd="0" presId="urn:microsoft.com/office/officeart/2005/8/layout/hProcess4"/>
    <dgm:cxn modelId="{053FDE75-66B4-4DFF-982C-94BE946C4770}" type="presParOf" srcId="{5F28DE95-5836-4ABF-913B-3151F58510E2}" destId="{6C77987D-FF15-4701-B637-F5CBC46BFB76}" srcOrd="4" destOrd="0" presId="urn:microsoft.com/office/officeart/2005/8/layout/hProcess4"/>
    <dgm:cxn modelId="{A7978510-2C4E-4D72-BEE7-926C7BB95DA1}" type="presParOf" srcId="{2FA9791F-9136-48DB-BC50-7D90092A8D9A}" destId="{197CC70D-DE78-4837-87C4-40909E0C57A5}" srcOrd="3" destOrd="0" presId="urn:microsoft.com/office/officeart/2005/8/layout/hProcess4"/>
    <dgm:cxn modelId="{23E93D11-BA4F-4B98-8D68-9DACB1C9A31D}" type="presParOf" srcId="{2FA9791F-9136-48DB-BC50-7D90092A8D9A}" destId="{5F80F2EF-E85E-42CD-A576-997AD1CB26AD}" srcOrd="4" destOrd="0" presId="urn:microsoft.com/office/officeart/2005/8/layout/hProcess4"/>
    <dgm:cxn modelId="{569B464E-6543-446B-8CD8-9DCAF506F31A}" type="presParOf" srcId="{5F80F2EF-E85E-42CD-A576-997AD1CB26AD}" destId="{4B286D38-1C06-4C19-BC9F-D7E367AB727C}" srcOrd="0" destOrd="0" presId="urn:microsoft.com/office/officeart/2005/8/layout/hProcess4"/>
    <dgm:cxn modelId="{DBBAB291-677C-4E34-A3B0-A8AF47F31209}" type="presParOf" srcId="{5F80F2EF-E85E-42CD-A576-997AD1CB26AD}" destId="{5B00AB63-9410-4E78-B22A-D73B4B86370E}" srcOrd="1" destOrd="0" presId="urn:microsoft.com/office/officeart/2005/8/layout/hProcess4"/>
    <dgm:cxn modelId="{F02897A7-1D4B-4213-A417-E80B7C402C77}" type="presParOf" srcId="{5F80F2EF-E85E-42CD-A576-997AD1CB26AD}" destId="{1E95F011-476D-43C7-953B-C4F911BC901B}" srcOrd="2" destOrd="0" presId="urn:microsoft.com/office/officeart/2005/8/layout/hProcess4"/>
    <dgm:cxn modelId="{7ED3E3F4-2648-41B0-A64E-77FE5D5AD10B}" type="presParOf" srcId="{5F80F2EF-E85E-42CD-A576-997AD1CB26AD}" destId="{B57D74EB-A3AC-4768-84A6-A80C8A50AC0F}" srcOrd="3" destOrd="0" presId="urn:microsoft.com/office/officeart/2005/8/layout/hProcess4"/>
    <dgm:cxn modelId="{6C082573-D7AE-418B-921B-269D99C465F3}" type="presParOf" srcId="{5F80F2EF-E85E-42CD-A576-997AD1CB26AD}" destId="{29E2AC44-F6B3-4D12-9842-79F8774D955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447C9B-F745-416C-A71A-83C1E4333DA0}">
      <dsp:nvSpPr>
        <dsp:cNvPr id="0" name=""/>
        <dsp:cNvSpPr/>
      </dsp:nvSpPr>
      <dsp:spPr>
        <a:xfrm>
          <a:off x="0" y="0"/>
          <a:ext cx="8496944" cy="4768303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3700734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Cliente secundário : propriedades privadas</a:t>
          </a:r>
          <a:endParaRPr lang="pt-BR" sz="3600" kern="1200" dirty="0"/>
        </a:p>
      </dsp:txBody>
      <dsp:txXfrm>
        <a:off x="0" y="0"/>
        <a:ext cx="8496944" cy="4768303"/>
      </dsp:txXfrm>
    </dsp:sp>
    <dsp:sp modelId="{5ABDA3AA-53DC-4EC8-B100-C249ECD93F0C}">
      <dsp:nvSpPr>
        <dsp:cNvPr id="0" name=""/>
        <dsp:cNvSpPr/>
      </dsp:nvSpPr>
      <dsp:spPr>
        <a:xfrm>
          <a:off x="212423" y="1192075"/>
          <a:ext cx="1274541" cy="163631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 Venda de serviço particular </a:t>
          </a:r>
          <a:endParaRPr lang="pt-BR" sz="2000" kern="1200" dirty="0"/>
        </a:p>
      </dsp:txBody>
      <dsp:txXfrm>
        <a:off x="212423" y="1192075"/>
        <a:ext cx="1274541" cy="1636310"/>
      </dsp:txXfrm>
    </dsp:sp>
    <dsp:sp modelId="{3AD73B02-2543-479F-AD5B-57040E3AE7C4}">
      <dsp:nvSpPr>
        <dsp:cNvPr id="0" name=""/>
        <dsp:cNvSpPr/>
      </dsp:nvSpPr>
      <dsp:spPr>
        <a:xfrm>
          <a:off x="212423" y="2890868"/>
          <a:ext cx="1274541" cy="163631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Definição do tipo de alarme</a:t>
          </a:r>
          <a:endParaRPr lang="pt-BR" sz="2000" kern="1200" dirty="0"/>
        </a:p>
      </dsp:txBody>
      <dsp:txXfrm>
        <a:off x="212423" y="2890868"/>
        <a:ext cx="1274541" cy="1636310"/>
      </dsp:txXfrm>
    </dsp:sp>
    <dsp:sp modelId="{18972582-B54E-434A-8435-FF4E95088750}">
      <dsp:nvSpPr>
        <dsp:cNvPr id="0" name=""/>
        <dsp:cNvSpPr/>
      </dsp:nvSpPr>
      <dsp:spPr>
        <a:xfrm>
          <a:off x="1699388" y="1192075"/>
          <a:ext cx="6585131" cy="3337812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2119511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Usuário: transeuntes</a:t>
          </a:r>
          <a:endParaRPr lang="pt-BR" sz="3600" kern="1200" dirty="0"/>
        </a:p>
      </dsp:txBody>
      <dsp:txXfrm>
        <a:off x="1699388" y="1192075"/>
        <a:ext cx="6585131" cy="3337812"/>
      </dsp:txXfrm>
    </dsp:sp>
    <dsp:sp modelId="{769E42EC-B331-4227-9AED-47CF6BA169A6}">
      <dsp:nvSpPr>
        <dsp:cNvPr id="0" name=""/>
        <dsp:cNvSpPr/>
      </dsp:nvSpPr>
      <dsp:spPr>
        <a:xfrm>
          <a:off x="1864017" y="2360310"/>
          <a:ext cx="1317026" cy="10875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Site e </a:t>
          </a:r>
          <a:r>
            <a:rPr lang="pt-BR" sz="2000" kern="1200" dirty="0" err="1" smtClean="0"/>
            <a:t>app</a:t>
          </a:r>
          <a:r>
            <a:rPr lang="pt-BR" sz="2000" kern="1200" dirty="0" smtClean="0"/>
            <a:t> gratuitos</a:t>
          </a:r>
          <a:endParaRPr lang="pt-BR" sz="2000" kern="1200" dirty="0"/>
        </a:p>
      </dsp:txBody>
      <dsp:txXfrm>
        <a:off x="1864017" y="2360310"/>
        <a:ext cx="1317026" cy="1087523"/>
      </dsp:txXfrm>
    </dsp:sp>
    <dsp:sp modelId="{B2779F5F-40A7-4606-B902-4FC517E27560}">
      <dsp:nvSpPr>
        <dsp:cNvPr id="0" name=""/>
        <dsp:cNvSpPr/>
      </dsp:nvSpPr>
      <dsp:spPr>
        <a:xfrm>
          <a:off x="1864017" y="3499550"/>
          <a:ext cx="1317026" cy="77875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Anúncios</a:t>
          </a:r>
          <a:endParaRPr lang="pt-BR" sz="2000" kern="1200" dirty="0"/>
        </a:p>
      </dsp:txBody>
      <dsp:txXfrm>
        <a:off x="1864017" y="3499550"/>
        <a:ext cx="1317026" cy="778755"/>
      </dsp:txXfrm>
    </dsp:sp>
    <dsp:sp modelId="{A0842AD7-ADC9-4587-BECC-2F3DDE6EBEB6}">
      <dsp:nvSpPr>
        <dsp:cNvPr id="0" name=""/>
        <dsp:cNvSpPr/>
      </dsp:nvSpPr>
      <dsp:spPr>
        <a:xfrm>
          <a:off x="3356292" y="2384151"/>
          <a:ext cx="4715803" cy="1907321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076577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 Cliente : Prefeituras</a:t>
          </a:r>
          <a:endParaRPr lang="pt-BR" sz="3600" kern="1200" dirty="0"/>
        </a:p>
      </dsp:txBody>
      <dsp:txXfrm>
        <a:off x="3356292" y="2384151"/>
        <a:ext cx="4715803" cy="1907321"/>
      </dsp:txXfrm>
    </dsp:sp>
    <dsp:sp modelId="{5AE17FD1-3E71-417E-8392-E2F3BC95A9E1}">
      <dsp:nvSpPr>
        <dsp:cNvPr id="0" name=""/>
        <dsp:cNvSpPr/>
      </dsp:nvSpPr>
      <dsp:spPr>
        <a:xfrm>
          <a:off x="3474187" y="3242446"/>
          <a:ext cx="2207194" cy="8582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Venda do serviço</a:t>
          </a:r>
          <a:endParaRPr lang="pt-BR" sz="2000" kern="1200" dirty="0"/>
        </a:p>
      </dsp:txBody>
      <dsp:txXfrm>
        <a:off x="3474187" y="3242446"/>
        <a:ext cx="2207194" cy="858294"/>
      </dsp:txXfrm>
    </dsp:sp>
    <dsp:sp modelId="{D24C5A1B-5E49-4D06-8890-DAF0D4D583F6}">
      <dsp:nvSpPr>
        <dsp:cNvPr id="0" name=""/>
        <dsp:cNvSpPr/>
      </dsp:nvSpPr>
      <dsp:spPr>
        <a:xfrm>
          <a:off x="5744175" y="3242446"/>
          <a:ext cx="2207194" cy="8582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Venda de informações</a:t>
          </a:r>
          <a:endParaRPr lang="pt-BR" sz="2000" kern="1200" dirty="0"/>
        </a:p>
      </dsp:txBody>
      <dsp:txXfrm>
        <a:off x="5744175" y="3242446"/>
        <a:ext cx="2207194" cy="8582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88AFDA-34C8-4272-B1C5-E23B98D36E73}">
      <dsp:nvSpPr>
        <dsp:cNvPr id="0" name=""/>
        <dsp:cNvSpPr/>
      </dsp:nvSpPr>
      <dsp:spPr>
        <a:xfrm>
          <a:off x="0" y="0"/>
          <a:ext cx="8640424" cy="1371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Gerencia Geral: </a:t>
          </a:r>
          <a:r>
            <a:rPr lang="pt-BR" sz="2100" kern="1200" dirty="0" err="1" smtClean="0"/>
            <a:t>Pamela</a:t>
          </a:r>
          <a:r>
            <a:rPr lang="pt-BR" sz="2100" kern="1200" dirty="0" smtClean="0"/>
            <a:t> </a:t>
          </a:r>
          <a:r>
            <a:rPr lang="pt-BR" sz="2100" kern="1200" dirty="0" err="1" smtClean="0"/>
            <a:t>Thays</a:t>
          </a:r>
          <a:endParaRPr lang="pt-BR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Gerencia de Tecnologia: Rodolfo César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Gerencia de Usabilidade: </a:t>
          </a:r>
          <a:r>
            <a:rPr lang="pt-BR" sz="2100" kern="1200" dirty="0" err="1" smtClean="0"/>
            <a:t>Walber</a:t>
          </a:r>
          <a:r>
            <a:rPr lang="pt-BR" sz="2100" kern="1200" dirty="0" smtClean="0"/>
            <a:t> Nunes</a:t>
          </a:r>
          <a:endParaRPr lang="pt-BR" sz="2100" kern="1200" dirty="0"/>
        </a:p>
      </dsp:txBody>
      <dsp:txXfrm>
        <a:off x="0" y="0"/>
        <a:ext cx="8640424" cy="1371457"/>
      </dsp:txXfrm>
    </dsp:sp>
    <dsp:sp modelId="{B7EEDA86-8899-47FD-B4C4-21110D018A0B}">
      <dsp:nvSpPr>
        <dsp:cNvPr id="0" name=""/>
        <dsp:cNvSpPr/>
      </dsp:nvSpPr>
      <dsp:spPr>
        <a:xfrm>
          <a:off x="8701" y="1512842"/>
          <a:ext cx="4241691" cy="1371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Equipe de Hardware: Rodolfo</a:t>
          </a:r>
          <a:endParaRPr lang="pt-BR" sz="2100" kern="1200" dirty="0"/>
        </a:p>
      </dsp:txBody>
      <dsp:txXfrm>
        <a:off x="8701" y="1512842"/>
        <a:ext cx="4241691" cy="1371457"/>
      </dsp:txXfrm>
    </dsp:sp>
    <dsp:sp modelId="{D1748D8A-1338-4E9D-A094-DF6E41B030AE}">
      <dsp:nvSpPr>
        <dsp:cNvPr id="0" name=""/>
        <dsp:cNvSpPr/>
      </dsp:nvSpPr>
      <dsp:spPr>
        <a:xfrm>
          <a:off x="25495" y="3023938"/>
          <a:ext cx="1372537" cy="1681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Sensor </a:t>
          </a:r>
          <a:r>
            <a:rPr lang="pt-BR" sz="1400" kern="1200" dirty="0" err="1" smtClean="0"/>
            <a:t>team</a:t>
          </a:r>
          <a:r>
            <a:rPr lang="pt-BR" sz="1400" kern="1200" dirty="0" smtClean="0"/>
            <a:t>: </a:t>
          </a:r>
          <a:r>
            <a:rPr lang="pt-BR" sz="1400" kern="1200" dirty="0" err="1" smtClean="0"/>
            <a:t>Pamela</a:t>
          </a:r>
          <a:endParaRPr lang="pt-B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Leandro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Diego </a:t>
          </a:r>
        </a:p>
      </dsp:txBody>
      <dsp:txXfrm>
        <a:off x="25495" y="3023938"/>
        <a:ext cx="1372537" cy="1681612"/>
      </dsp:txXfrm>
    </dsp:sp>
    <dsp:sp modelId="{9F67179F-A6B8-4CAE-A5D5-17687B8D1328}">
      <dsp:nvSpPr>
        <dsp:cNvPr id="0" name=""/>
        <dsp:cNvSpPr/>
      </dsp:nvSpPr>
      <dsp:spPr>
        <a:xfrm>
          <a:off x="1455398" y="3023938"/>
          <a:ext cx="1348298" cy="1689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Core </a:t>
          </a:r>
          <a:r>
            <a:rPr lang="pt-BR" sz="1600" kern="1200" dirty="0" err="1" smtClean="0"/>
            <a:t>Team</a:t>
          </a:r>
          <a:r>
            <a:rPr lang="pt-BR" sz="1600" kern="1200" dirty="0" smtClean="0"/>
            <a:t>: Eduardo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Tiago</a:t>
          </a:r>
          <a:endParaRPr lang="pt-BR" sz="1600" kern="1200" dirty="0"/>
        </a:p>
      </dsp:txBody>
      <dsp:txXfrm>
        <a:off x="1455398" y="3023938"/>
        <a:ext cx="1348298" cy="1689977"/>
      </dsp:txXfrm>
    </dsp:sp>
    <dsp:sp modelId="{6CF7E2E6-44D9-4BE7-A93E-276F75BD781E}">
      <dsp:nvSpPr>
        <dsp:cNvPr id="0" name=""/>
        <dsp:cNvSpPr/>
      </dsp:nvSpPr>
      <dsp:spPr>
        <a:xfrm>
          <a:off x="2861062" y="3023938"/>
          <a:ext cx="1372537" cy="1714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Communication </a:t>
          </a:r>
          <a:r>
            <a:rPr lang="pt-BR" sz="1600" kern="1200" dirty="0" err="1" smtClean="0"/>
            <a:t>Team</a:t>
          </a:r>
          <a:r>
            <a:rPr lang="pt-BR" sz="1600" kern="1200" dirty="0" smtClean="0"/>
            <a:t>: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Márcio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Rodolfo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Charamba</a:t>
          </a:r>
          <a:endParaRPr lang="pt-BR" sz="1600" kern="1200" dirty="0"/>
        </a:p>
      </dsp:txBody>
      <dsp:txXfrm>
        <a:off x="2861062" y="3023938"/>
        <a:ext cx="1372537" cy="1714993"/>
      </dsp:txXfrm>
    </dsp:sp>
    <dsp:sp modelId="{8BC39CDB-8613-4D8C-8713-A14FF7297704}">
      <dsp:nvSpPr>
        <dsp:cNvPr id="0" name=""/>
        <dsp:cNvSpPr/>
      </dsp:nvSpPr>
      <dsp:spPr>
        <a:xfrm>
          <a:off x="4366251" y="1512842"/>
          <a:ext cx="4266007" cy="1371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Equipe de Software: </a:t>
          </a:r>
          <a:r>
            <a:rPr lang="pt-BR" sz="2100" kern="1200" dirty="0" err="1" smtClean="0"/>
            <a:t>Walber</a:t>
          </a:r>
          <a:endParaRPr lang="pt-BR" sz="2100" kern="1200" dirty="0"/>
        </a:p>
      </dsp:txBody>
      <dsp:txXfrm>
        <a:off x="4366251" y="1512842"/>
        <a:ext cx="4266007" cy="1371457"/>
      </dsp:txXfrm>
    </dsp:sp>
    <dsp:sp modelId="{6F03DF96-79FB-4748-BECB-DA6915A6ABDB}">
      <dsp:nvSpPr>
        <dsp:cNvPr id="0" name=""/>
        <dsp:cNvSpPr/>
      </dsp:nvSpPr>
      <dsp:spPr>
        <a:xfrm>
          <a:off x="4383082" y="3023938"/>
          <a:ext cx="1372537" cy="172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Server </a:t>
          </a:r>
          <a:r>
            <a:rPr lang="pt-BR" sz="1800" kern="1200" dirty="0" err="1" smtClean="0"/>
            <a:t>Team</a:t>
          </a:r>
          <a:r>
            <a:rPr lang="pt-BR" sz="1800" kern="1200" dirty="0" smtClean="0"/>
            <a:t>: Bruno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Filipe</a:t>
          </a:r>
          <a:endParaRPr lang="pt-BR" sz="1800" kern="1200" dirty="0"/>
        </a:p>
      </dsp:txBody>
      <dsp:txXfrm>
        <a:off x="4383082" y="3023938"/>
        <a:ext cx="1372537" cy="1726842"/>
      </dsp:txXfrm>
    </dsp:sp>
    <dsp:sp modelId="{959B0653-E339-40EC-8620-9DB702369F44}">
      <dsp:nvSpPr>
        <dsp:cNvPr id="0" name=""/>
        <dsp:cNvSpPr/>
      </dsp:nvSpPr>
      <dsp:spPr>
        <a:xfrm>
          <a:off x="5812985" y="3023938"/>
          <a:ext cx="1372537" cy="1707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/>
            <a:t>Service</a:t>
          </a:r>
          <a:r>
            <a:rPr lang="pt-BR" sz="1800" kern="1200" dirty="0" smtClean="0"/>
            <a:t> </a:t>
          </a:r>
          <a:r>
            <a:rPr lang="pt-BR" sz="1800" kern="1200" dirty="0" err="1" smtClean="0"/>
            <a:t>Team</a:t>
          </a:r>
          <a:r>
            <a:rPr lang="pt-BR" sz="1800" kern="1200" dirty="0" smtClean="0"/>
            <a:t> </a:t>
          </a:r>
          <a:r>
            <a:rPr lang="pt-BR" sz="1800" kern="1200" dirty="0" err="1" smtClean="0"/>
            <a:t>app</a:t>
          </a:r>
          <a:r>
            <a:rPr lang="pt-BR" sz="1800" kern="1200" dirty="0" smtClean="0"/>
            <a:t>: Leonardo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/>
            <a:t>Walber</a:t>
          </a:r>
          <a:endParaRPr lang="pt-B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/>
            <a:t>Raphael</a:t>
          </a:r>
          <a:endParaRPr lang="pt-B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5812985" y="3023938"/>
        <a:ext cx="1372537" cy="1707395"/>
      </dsp:txXfrm>
    </dsp:sp>
    <dsp:sp modelId="{2CEA52A2-8FF1-4E35-93E5-FE01DA653936}">
      <dsp:nvSpPr>
        <dsp:cNvPr id="0" name=""/>
        <dsp:cNvSpPr/>
      </dsp:nvSpPr>
      <dsp:spPr>
        <a:xfrm>
          <a:off x="7242888" y="3023938"/>
          <a:ext cx="1372537" cy="1710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Service</a:t>
          </a:r>
          <a:r>
            <a:rPr lang="pt-BR" sz="1700" kern="1200" dirty="0" smtClean="0"/>
            <a:t> </a:t>
          </a:r>
          <a:r>
            <a:rPr lang="pt-BR" sz="1700" kern="1200" dirty="0" err="1" smtClean="0"/>
            <a:t>Team</a:t>
          </a:r>
          <a:r>
            <a:rPr lang="pt-BR" sz="1700" kern="1200" dirty="0" smtClean="0"/>
            <a:t>: site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Aline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Augusto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José</a:t>
          </a:r>
          <a:endParaRPr lang="pt-BR" sz="1700" kern="1200" dirty="0"/>
        </a:p>
      </dsp:txBody>
      <dsp:txXfrm>
        <a:off x="7242888" y="3023938"/>
        <a:ext cx="1372537" cy="17105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4CC828-EB97-4556-8F5E-814BB879AC66}">
      <dsp:nvSpPr>
        <dsp:cNvPr id="0" name=""/>
        <dsp:cNvSpPr/>
      </dsp:nvSpPr>
      <dsp:spPr>
        <a:xfrm>
          <a:off x="3808" y="1317355"/>
          <a:ext cx="2533598" cy="2438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Sensor completo;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Comunicação com o servidor;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Interfaces;</a:t>
          </a:r>
          <a:endParaRPr lang="pt-BR" sz="2100" kern="1200" dirty="0"/>
        </a:p>
      </dsp:txBody>
      <dsp:txXfrm>
        <a:off x="3808" y="1317355"/>
        <a:ext cx="2533598" cy="1916134"/>
      </dsp:txXfrm>
    </dsp:sp>
    <dsp:sp modelId="{F5C44CD0-3D74-4311-9712-748C33D83140}">
      <dsp:nvSpPr>
        <dsp:cNvPr id="0" name=""/>
        <dsp:cNvSpPr/>
      </dsp:nvSpPr>
      <dsp:spPr>
        <a:xfrm>
          <a:off x="1057192" y="1484387"/>
          <a:ext cx="2959553" cy="2959553"/>
        </a:xfrm>
        <a:prstGeom prst="leftCircularArrow">
          <a:avLst>
            <a:gd name="adj1" fmla="val 1985"/>
            <a:gd name="adj2" fmla="val 237717"/>
            <a:gd name="adj3" fmla="val 2195891"/>
            <a:gd name="adj4" fmla="val 9207153"/>
            <a:gd name="adj5" fmla="val 23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267F9-30DA-4EF6-BE33-8E30B7879ED4}">
      <dsp:nvSpPr>
        <dsp:cNvPr id="0" name=""/>
        <dsp:cNvSpPr/>
      </dsp:nvSpPr>
      <dsp:spPr>
        <a:xfrm>
          <a:off x="374031" y="2884384"/>
          <a:ext cx="1792221" cy="712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Primeiro Release</a:t>
          </a:r>
          <a:endParaRPr lang="pt-BR" sz="2800" kern="1200" dirty="0"/>
        </a:p>
      </dsp:txBody>
      <dsp:txXfrm>
        <a:off x="374031" y="2884384"/>
        <a:ext cx="1792221" cy="712707"/>
      </dsp:txXfrm>
    </dsp:sp>
    <dsp:sp modelId="{2FEBE481-131D-4BF0-878E-3B23F25B2BE4}">
      <dsp:nvSpPr>
        <dsp:cNvPr id="0" name=""/>
        <dsp:cNvSpPr/>
      </dsp:nvSpPr>
      <dsp:spPr>
        <a:xfrm>
          <a:off x="2817136" y="1345534"/>
          <a:ext cx="2698467" cy="2378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Servidor Completo;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Comunicação com as interfaces;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Serviços funcionando;</a:t>
          </a:r>
          <a:endParaRPr lang="pt-BR" sz="2100" kern="1200" dirty="0"/>
        </a:p>
      </dsp:txBody>
      <dsp:txXfrm>
        <a:off x="2817136" y="1855276"/>
        <a:ext cx="2698467" cy="1869056"/>
      </dsp:txXfrm>
    </dsp:sp>
    <dsp:sp modelId="{197CC70D-DE78-4837-87C4-40909E0C57A5}">
      <dsp:nvSpPr>
        <dsp:cNvPr id="0" name=""/>
        <dsp:cNvSpPr/>
      </dsp:nvSpPr>
      <dsp:spPr>
        <a:xfrm>
          <a:off x="4282107" y="555862"/>
          <a:ext cx="2721557" cy="2721557"/>
        </a:xfrm>
        <a:prstGeom prst="circularArrow">
          <a:avLst>
            <a:gd name="adj1" fmla="val 2158"/>
            <a:gd name="adj2" fmla="val 259534"/>
            <a:gd name="adj3" fmla="val 19774326"/>
            <a:gd name="adj4" fmla="val 12784882"/>
            <a:gd name="adj5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F12B8-00DE-4196-9F4F-33E6403FF307}">
      <dsp:nvSpPr>
        <dsp:cNvPr id="0" name=""/>
        <dsp:cNvSpPr/>
      </dsp:nvSpPr>
      <dsp:spPr>
        <a:xfrm>
          <a:off x="3659906" y="1208623"/>
          <a:ext cx="1792221" cy="712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Segundo Release</a:t>
          </a:r>
        </a:p>
      </dsp:txBody>
      <dsp:txXfrm>
        <a:off x="3659906" y="1208623"/>
        <a:ext cx="1792221" cy="712707"/>
      </dsp:txXfrm>
    </dsp:sp>
    <dsp:sp modelId="{5B00AB63-9410-4E78-B22A-D73B4B86370E}">
      <dsp:nvSpPr>
        <dsp:cNvPr id="0" name=""/>
        <dsp:cNvSpPr/>
      </dsp:nvSpPr>
      <dsp:spPr>
        <a:xfrm>
          <a:off x="5795332" y="1350260"/>
          <a:ext cx="2450448" cy="2377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Refinamento e ajustes do sistema;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Apresentação</a:t>
          </a:r>
          <a:endParaRPr lang="pt-BR" sz="2000" kern="1200" dirty="0"/>
        </a:p>
      </dsp:txBody>
      <dsp:txXfrm>
        <a:off x="5795332" y="1350260"/>
        <a:ext cx="2450448" cy="1867828"/>
      </dsp:txXfrm>
    </dsp:sp>
    <dsp:sp modelId="{B57D74EB-A3AC-4768-84A6-A80C8A50AC0F}">
      <dsp:nvSpPr>
        <dsp:cNvPr id="0" name=""/>
        <dsp:cNvSpPr/>
      </dsp:nvSpPr>
      <dsp:spPr>
        <a:xfrm>
          <a:off x="6110439" y="2884382"/>
          <a:ext cx="2005729" cy="712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Feira de projetos</a:t>
          </a:r>
        </a:p>
      </dsp:txBody>
      <dsp:txXfrm>
        <a:off x="6110439" y="2884382"/>
        <a:ext cx="2005729" cy="712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44B49-AD59-4623-8C6D-8F032B92A74B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2C9D6-1CC5-496A-885A-F0E220037D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Observações feitas por Glauco:</a:t>
            </a:r>
          </a:p>
          <a:p>
            <a:r>
              <a:rPr lang="pt-BR" dirty="0" smtClean="0"/>
              <a:t>1- Especificar</a:t>
            </a:r>
            <a:r>
              <a:rPr lang="pt-BR" baseline="0" dirty="0" smtClean="0"/>
              <a:t> melhor a missão e visão para mostrar o foco da empresa;</a:t>
            </a:r>
          </a:p>
          <a:p>
            <a:r>
              <a:rPr lang="pt-BR" baseline="0" dirty="0" smtClean="0"/>
              <a:t>2- Deixar ainda mais claro qual o cliente e qual o usuário se deseja atacar (pode se deixar ainda mais claro no próprio slide de cenário);</a:t>
            </a:r>
          </a:p>
          <a:p>
            <a:r>
              <a:rPr lang="pt-BR" baseline="0" dirty="0" smtClean="0"/>
              <a:t>3- Deixar claro a informação de que existem 30 pontos críticos na cidade e como eles foram catalogados;</a:t>
            </a:r>
          </a:p>
          <a:p>
            <a:r>
              <a:rPr lang="pt-BR" baseline="0" dirty="0" smtClean="0"/>
              <a:t>4- Falar ainda menos dos concorrentes (colocar apenas um slides para cada e explicar rápida e resumidamente cada um)</a:t>
            </a:r>
          </a:p>
          <a:p>
            <a:r>
              <a:rPr lang="pt-BR" baseline="0" dirty="0" smtClean="0"/>
              <a:t>5- Reduzir a quantidade de valores;</a:t>
            </a:r>
          </a:p>
          <a:p>
            <a:r>
              <a:rPr lang="pt-BR" baseline="0" dirty="0" smtClean="0"/>
              <a:t>6- Mostrar ainda mais aspectos das interfaces, de modo a ficar bastante claro o que cada tipo de usuário irá visualizar;</a:t>
            </a:r>
          </a:p>
          <a:p>
            <a:r>
              <a:rPr lang="pt-BR" baseline="0" dirty="0" smtClean="0"/>
              <a:t>7- Não colocar slides só com texto. Reduz o texto e coloca uma imagem associada a tal;</a:t>
            </a:r>
          </a:p>
          <a:p>
            <a:r>
              <a:rPr lang="pt-BR" baseline="0" dirty="0" smtClean="0"/>
              <a:t>8- No status </a:t>
            </a:r>
            <a:r>
              <a:rPr lang="pt-BR" baseline="0" dirty="0" err="1" smtClean="0"/>
              <a:t>report</a:t>
            </a:r>
            <a:r>
              <a:rPr lang="pt-BR" baseline="0" dirty="0" smtClean="0"/>
              <a:t>, especificar os motivos dos atrasos das atividades e de quantos dias elas estão atrasadas;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</a:t>
            </a:r>
            <a:r>
              <a:rPr lang="pt-BR" baseline="0" dirty="0" smtClean="0"/>
              <a:t> as autoridades a falta de informação também prejudica o trabalho dos mesmos:</a:t>
            </a:r>
          </a:p>
          <a:p>
            <a:endParaRPr lang="pt-BR" baseline="0" dirty="0" smtClean="0"/>
          </a:p>
          <a:p>
            <a:r>
              <a:rPr lang="pt-BR" baseline="0" dirty="0" smtClean="0"/>
              <a:t>1- Não há um monitoramento dos pontos alagados, em tempo real, para que os caminhões de sucção ou outros órgãos sejam acionados rapidamente, minimizando o trânsito e os danos nas vias;</a:t>
            </a:r>
          </a:p>
          <a:p>
            <a:r>
              <a:rPr lang="pt-BR" baseline="0" dirty="0" smtClean="0"/>
              <a:t>2- é necessários que os engenheiros da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 façam plantões até nos fins de semana, caso a previsão do tempo os informe, para fazer vistorias pela cidade, visitando inicialmente os pontos críticos e, posteriormente, os pontos indicados pelas ligações da população.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</a:t>
            </a:r>
            <a:r>
              <a:rPr lang="pt-BR" baseline="0" dirty="0" smtClean="0"/>
              <a:t> parte do caminhão possui água para ser usada no jato e assim eliminar os resíduos sólidos e uma outra parte serve para receber a água </a:t>
            </a:r>
            <a:r>
              <a:rPr lang="pt-BR" baseline="0" dirty="0" err="1" smtClean="0"/>
              <a:t>succionada</a:t>
            </a:r>
            <a:r>
              <a:rPr lang="pt-BR" baseline="0" dirty="0" smtClean="0"/>
              <a:t>!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Com a falta de informações da altura de água, não é possível estimar o volume de água presente na via para assim melhor alocar o caminhão de sucção. Muito menos é possível fazer um estudo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Possui</a:t>
            </a:r>
            <a:r>
              <a:rPr lang="pt-BR" baseline="0" dirty="0" smtClean="0"/>
              <a:t> uma listagem de vias “monitoradas”, onde o usuários pode selecionar as ruas de interesse.</a:t>
            </a:r>
          </a:p>
          <a:p>
            <a:r>
              <a:rPr lang="pt-BR" baseline="0" dirty="0" smtClean="0"/>
              <a:t>2- Informa o nível de alagamento através de adjetivos como transitável e intransitável;</a:t>
            </a:r>
          </a:p>
          <a:p>
            <a:r>
              <a:rPr lang="pt-BR" baseline="0" dirty="0" smtClean="0"/>
              <a:t>3- Informa a hora do término do alagamento;</a:t>
            </a:r>
          </a:p>
          <a:p>
            <a:r>
              <a:rPr lang="pt-BR" baseline="0" dirty="0" smtClean="0"/>
              <a:t>4- atualiza os dados a cada 15 minutos;</a:t>
            </a:r>
          </a:p>
          <a:p>
            <a:r>
              <a:rPr lang="pt-BR" baseline="0" dirty="0" smtClean="0"/>
              <a:t>5- É gratuito;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site público;</a:t>
            </a:r>
          </a:p>
          <a:p>
            <a:r>
              <a:rPr lang="pt-BR" dirty="0" smtClean="0"/>
              <a:t>2- O CGE disponibiliza informações de diversas fontes, desde de dados de</a:t>
            </a:r>
            <a:r>
              <a:rPr lang="pt-BR" baseline="0" dirty="0" smtClean="0"/>
              <a:t> estações meteorológicas, imagens de satélites e ligações de observadores locais. O site de certa serve como prevenção de chuvas e enchentes;</a:t>
            </a:r>
          </a:p>
          <a:p>
            <a:r>
              <a:rPr lang="pt-BR" baseline="0" dirty="0" smtClean="0"/>
              <a:t>3- Uma abrangência maior para toda a cidade de São Paulo;</a:t>
            </a:r>
          </a:p>
          <a:p>
            <a:r>
              <a:rPr lang="pt-BR" baseline="0" dirty="0" smtClean="0"/>
              <a:t>4- disponibiliza de um histórico de até um ano, como dados das vias, horário de início e término do alagamento;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Contudo, não tem uma interface fácil, não há gráfico sobre pontos alagados e não cruza os dados de alagamento com outros dados das vias como tráfego.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Há políticas</a:t>
            </a:r>
            <a:r>
              <a:rPr lang="pt-BR" baseline="0" dirty="0" smtClean="0"/>
              <a:t> pública de construção de canais ao longo da cidade, baseadas no índice pluviométrico dos últimos anos, o tipo de superfície existente na área e sua inclinação, bem como a quantidade de água que está prevista fluir por tais canais</a:t>
            </a:r>
          </a:p>
          <a:p>
            <a:endParaRPr lang="pt-BR" baseline="0" dirty="0" smtClean="0"/>
          </a:p>
          <a:p>
            <a:r>
              <a:rPr lang="pt-BR" baseline="0" dirty="0" smtClean="0"/>
              <a:t>1- O sistema, além de contar com o site, que dispõe do mapeamento dos pontos com informações sobre cada sensor, também dispõe do serviço de alertas via </a:t>
            </a:r>
            <a:r>
              <a:rPr lang="pt-BR" baseline="0" dirty="0" err="1" smtClean="0"/>
              <a:t>sms</a:t>
            </a:r>
            <a:r>
              <a:rPr lang="pt-BR" baseline="0" dirty="0" smtClean="0"/>
              <a:t>, que permite o usuário cadastrar os pontos de onde deseja receber informações;</a:t>
            </a:r>
          </a:p>
          <a:p>
            <a:r>
              <a:rPr lang="pt-BR" baseline="0" dirty="0" smtClean="0"/>
              <a:t>2- Informa precisamente o local o nível do canal, seja por metros ou por níveis declarados;</a:t>
            </a:r>
          </a:p>
          <a:p>
            <a:r>
              <a:rPr lang="pt-BR" baseline="0" dirty="0" smtClean="0"/>
              <a:t>3- envia alertas a nas mudanças de estado de 75% (médio risco de alagamento) e de 90%(risco alto de alagamento);</a:t>
            </a:r>
          </a:p>
          <a:p>
            <a:r>
              <a:rPr lang="pt-BR" baseline="0" dirty="0" smtClean="0"/>
              <a:t>4- dispõe de um mini histórico do dia que permite ao usuário verificar a evolução do alagamento;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Ideal para previsões de tempo,</a:t>
            </a:r>
            <a:r>
              <a:rPr lang="pt-BR" baseline="0" dirty="0" smtClean="0"/>
              <a:t> níveis de marés e rios. Faz previsão com até 10 dias de antecedência;</a:t>
            </a:r>
          </a:p>
          <a:p>
            <a:r>
              <a:rPr lang="pt-BR" baseline="0" dirty="0" smtClean="0"/>
              <a:t>2- sistema </a:t>
            </a:r>
            <a:r>
              <a:rPr lang="pt-BR" baseline="0" dirty="0" err="1" smtClean="0"/>
              <a:t>altamanete</a:t>
            </a:r>
            <a:r>
              <a:rPr lang="pt-BR" baseline="0" dirty="0" smtClean="0"/>
              <a:t> robusto e caro, que integra informações de dados regionais e nacionais de vários países europeus, bem como imagens de satélite.</a:t>
            </a:r>
          </a:p>
          <a:p>
            <a:r>
              <a:rPr lang="pt-BR" baseline="0" dirty="0" smtClean="0"/>
              <a:t>3- Os dados coletados em tempo real são enviado apenas aos órgãos públicos associados de cada país. Só após um mês é que os dados ficam disponíveis para o público.</a:t>
            </a:r>
          </a:p>
          <a:p>
            <a:r>
              <a:rPr lang="pt-BR" baseline="0" dirty="0" smtClean="0"/>
              <a:t>4- a informação que chega ao público, contudo, não é tratada, portanto o site tem um teor altamente técnico, o que inviabiliza que um usuário comum possa visualizar o site.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patente acima descreve um sistema de monitoramento do nível de água de uma piscina ou qualquer reservatório  de água. O sistema é constituído de uma câmara, um duto de água conectando a câmara e o reservatório com o propósito de estabelecer níveis de água entre ambos. O sistema é geralmente disposto ao lado da piscina.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Propõe informação mais clara e objetiva do nível de água da rua através de interfaces</a:t>
            </a:r>
            <a:r>
              <a:rPr lang="pt-BR" baseline="0" dirty="0" smtClean="0"/>
              <a:t> com mapas e gráficos comparativos</a:t>
            </a:r>
          </a:p>
          <a:p>
            <a:r>
              <a:rPr lang="pt-BR" baseline="0" dirty="0" smtClean="0"/>
              <a:t>2- disponibiliza outras informações como o trânsito e previsão do tempo</a:t>
            </a:r>
          </a:p>
          <a:p>
            <a:r>
              <a:rPr lang="pt-BR" baseline="0" dirty="0" smtClean="0"/>
              <a:t>3- As informações estão em um único local de forma fácil de acessar</a:t>
            </a:r>
          </a:p>
          <a:p>
            <a:r>
              <a:rPr lang="pt-BR" baseline="0" dirty="0" smtClean="0"/>
              <a:t>4- permite personalização de outros serviços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</a:t>
            </a:r>
            <a:r>
              <a:rPr lang="pt-BR" baseline="0" dirty="0" smtClean="0"/>
              <a:t> site</a:t>
            </a:r>
            <a:r>
              <a:rPr lang="pt-BR" dirty="0" smtClean="0"/>
              <a:t> </a:t>
            </a:r>
          </a:p>
          <a:p>
            <a:r>
              <a:rPr lang="pt-BR" dirty="0" smtClean="0"/>
              <a:t>1- Cliente acessa</a:t>
            </a:r>
            <a:r>
              <a:rPr lang="pt-BR" baseline="0" dirty="0" smtClean="0"/>
              <a:t> o site;</a:t>
            </a:r>
            <a:endParaRPr lang="pt-BR" dirty="0" smtClean="0"/>
          </a:p>
          <a:p>
            <a:r>
              <a:rPr lang="pt-BR" dirty="0" smtClean="0"/>
              <a:t>2 -</a:t>
            </a:r>
            <a:r>
              <a:rPr lang="pt-BR" baseline="0" dirty="0" smtClean="0"/>
              <a:t> Na própria </a:t>
            </a:r>
            <a:r>
              <a:rPr lang="pt-BR" baseline="0" dirty="0" err="1" smtClean="0"/>
              <a:t>home-page</a:t>
            </a:r>
            <a:r>
              <a:rPr lang="pt-BR" baseline="0" dirty="0" smtClean="0"/>
              <a:t> ele poderá visualizar o mapa os pontos alagados;</a:t>
            </a:r>
          </a:p>
          <a:p>
            <a:r>
              <a:rPr lang="pt-BR" baseline="0" dirty="0" smtClean="0"/>
              <a:t>3-  Ele escolherá um dos pontos e assim encontrará informações mais detalhadas sobre tal ponto;</a:t>
            </a:r>
          </a:p>
          <a:p>
            <a:r>
              <a:rPr lang="pt-BR" baseline="0" dirty="0" smtClean="0"/>
              <a:t>4- Na opção de cadastro, ele irá para uma página com o cadastro onde poderá informar dados, escolher as vias em que deseja receber informações através de uma listagem ou desenhar sua rota no mapa, e escolher o tipo de alerta que deseja receber, inclusive baixar o aplicativo;</a:t>
            </a:r>
          </a:p>
          <a:p>
            <a:r>
              <a:rPr lang="pt-BR" baseline="0" dirty="0" smtClean="0"/>
              <a:t>5-  Já cadastrado, o cliente pode ir direto a página de entrada, onde visualizará apenas as informações de interesse;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 aplicativo </a:t>
            </a:r>
          </a:p>
          <a:p>
            <a:r>
              <a:rPr lang="pt-BR" dirty="0" smtClean="0"/>
              <a:t>1- Cliente baixa o aplicativo através do site;</a:t>
            </a:r>
          </a:p>
          <a:p>
            <a:r>
              <a:rPr lang="pt-BR" dirty="0" smtClean="0"/>
              <a:t>2 – a primeira interface que ele escolherá</a:t>
            </a:r>
            <a:r>
              <a:rPr lang="pt-BR" baseline="0" dirty="0" smtClean="0"/>
              <a:t> a zona da cidade onde se encaixa sua rota;</a:t>
            </a:r>
          </a:p>
          <a:p>
            <a:r>
              <a:rPr lang="pt-BR" baseline="0" dirty="0" smtClean="0"/>
              <a:t>3- Após esta etapa ele poderá escolher da listagem os pontos de maior interesse e verificar a situação em que se encontra;</a:t>
            </a:r>
          </a:p>
          <a:p>
            <a:r>
              <a:rPr lang="pt-BR" baseline="0" dirty="0" smtClean="0"/>
              <a:t>4- Também tem a opção de visualização pelo mapa, com uma escala de cores indicando o nível de </a:t>
            </a:r>
            <a:r>
              <a:rPr lang="pt-BR" baseline="0" dirty="0" err="1" smtClean="0"/>
              <a:t>algamento</a:t>
            </a:r>
            <a:r>
              <a:rPr lang="pt-BR" baseline="0" dirty="0" smtClean="0"/>
              <a:t>;</a:t>
            </a:r>
          </a:p>
          <a:p>
            <a:r>
              <a:rPr lang="pt-BR" baseline="0" dirty="0" smtClean="0"/>
              <a:t>5- ao clicar em um ponto específico, ele terá informações mais detalhadas sobre </a:t>
            </a:r>
            <a:r>
              <a:rPr lang="pt-BR" baseline="0" smtClean="0"/>
              <a:t>tal ponto;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Missão e visão e valores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EFAS:</a:t>
            </a:r>
            <a:r>
              <a:rPr lang="pt-BR" baseline="0" dirty="0" smtClean="0"/>
              <a:t> para o usuário o </a:t>
            </a:r>
            <a:r>
              <a:rPr lang="pt-BR" baseline="0" dirty="0" err="1" smtClean="0"/>
              <a:t>EFAs</a:t>
            </a:r>
            <a:r>
              <a:rPr lang="pt-BR" baseline="0" dirty="0" smtClean="0"/>
              <a:t> é uma grande desvantagem, já que é um sistema restrito a órgãos do governo. Sua prevenção é apenas indireta, já que os dados são informados apenas as autoridades. A abrangência não é muito ampla, o que deixa de ser relevante ao cidadão comum que deseja saber informações sobre seu bairro ou cidade, o histórico só existe desatualizado de um mês, a atualização também é inexistente. Sua precisão não é eficaz devido também ao seu teor altamente amplo, as informações adicionais são extremamente técnicas e não há nenhuma personalização;</a:t>
            </a:r>
          </a:p>
          <a:p>
            <a:pPr>
              <a:buFontTx/>
              <a:buChar char="-"/>
            </a:pPr>
            <a:r>
              <a:rPr lang="pt-BR" baseline="0" dirty="0" smtClean="0"/>
              <a:t>A abrangência de todos os sistemas pontuais depende da quantidade de sensores disponíveis ou regiões monitoradas e se concentra na área urbana. </a:t>
            </a:r>
          </a:p>
          <a:p>
            <a:pPr>
              <a:buFontTx/>
              <a:buChar char="-"/>
            </a:pPr>
            <a:r>
              <a:rPr lang="pt-BR" baseline="0" dirty="0" smtClean="0"/>
              <a:t>O histórico de um dia, apenas para verificação do fluxo de alagamento é suficiente para o usuário. Como adicional poderia ser colocado o histórico de um ano.</a:t>
            </a:r>
          </a:p>
          <a:p>
            <a:pPr>
              <a:buFontTx/>
              <a:buChar char="-"/>
            </a:pPr>
            <a:r>
              <a:rPr lang="pt-BR" baseline="0" dirty="0" smtClean="0"/>
              <a:t>Precisão: </a:t>
            </a:r>
            <a:r>
              <a:rPr lang="pt-BR" baseline="0" dirty="0" err="1" smtClean="0"/>
              <a:t>Pluviara</a:t>
            </a:r>
            <a:r>
              <a:rPr lang="pt-BR" baseline="0" dirty="0" smtClean="0"/>
              <a:t> informa local e nível de alagamento através de uma gradação entre baixo, médio e alto. Uma precisão melhor do que o simples transitável e intransitável do </a:t>
            </a:r>
            <a:r>
              <a:rPr lang="pt-BR" baseline="0" dirty="0" err="1" smtClean="0"/>
              <a:t>AlagaSP</a:t>
            </a:r>
            <a:r>
              <a:rPr lang="pt-BR" baseline="0" dirty="0" smtClean="0"/>
              <a:t> e CGE e muito melhor do que o do Pub que não informa quantidade de água na via, mas apenas no canal;</a:t>
            </a:r>
          </a:p>
          <a:p>
            <a:pPr>
              <a:buFontTx/>
              <a:buChar char="-"/>
            </a:pPr>
            <a:r>
              <a:rPr lang="pt-BR" baseline="0" dirty="0" smtClean="0"/>
              <a:t>-Informações: </a:t>
            </a:r>
            <a:r>
              <a:rPr lang="pt-BR" baseline="0" dirty="0" err="1" smtClean="0"/>
              <a:t>Pluviara</a:t>
            </a:r>
            <a:r>
              <a:rPr lang="pt-BR" baseline="0" dirty="0" smtClean="0"/>
              <a:t> oferece informações adicionais de trânsito e clima, ao contrário do </a:t>
            </a:r>
            <a:r>
              <a:rPr lang="pt-BR" baseline="0" dirty="0" err="1" smtClean="0"/>
              <a:t>PuB</a:t>
            </a:r>
            <a:r>
              <a:rPr lang="pt-BR" baseline="0" dirty="0" smtClean="0"/>
              <a:t>, que só informa </a:t>
            </a:r>
            <a:r>
              <a:rPr lang="pt-BR" baseline="0" dirty="0" err="1" smtClean="0"/>
              <a:t>níveld</a:t>
            </a:r>
            <a:r>
              <a:rPr lang="pt-BR" baseline="0" dirty="0" smtClean="0"/>
              <a:t> e água, e melhor que CGE que contém muitas informações técnicas e irrelevantes;</a:t>
            </a:r>
          </a:p>
          <a:p>
            <a:pPr>
              <a:buFontTx/>
              <a:buChar char="-"/>
            </a:pPr>
            <a:r>
              <a:rPr lang="pt-BR" baseline="0" dirty="0" smtClean="0"/>
              <a:t>Personalização: permite a escolha de pontos a serem monitorados, rotas alternativas, adição e remoção de sensores, escolha se deseja receber alerta ou não de algum ponto favorito;</a:t>
            </a:r>
          </a:p>
          <a:p>
            <a:pPr>
              <a:buFontTx/>
              <a:buChar char="-"/>
            </a:pPr>
            <a:r>
              <a:rPr lang="pt-BR" baseline="0" dirty="0" smtClean="0"/>
              <a:t>Interface: </a:t>
            </a:r>
            <a:r>
              <a:rPr lang="pt-BR" baseline="0" dirty="0" err="1" smtClean="0"/>
              <a:t>Pluviara</a:t>
            </a:r>
            <a:r>
              <a:rPr lang="pt-BR" baseline="0" dirty="0" smtClean="0"/>
              <a:t> tem interface web e celular de fácil navegação;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Informação: a </a:t>
            </a:r>
            <a:r>
              <a:rPr lang="pt-BR" dirty="0" err="1" smtClean="0"/>
              <a:t>Emlurb</a:t>
            </a:r>
            <a:r>
              <a:rPr lang="pt-BR" dirty="0" smtClean="0"/>
              <a:t> tem interesse principalmente por nível de água</a:t>
            </a:r>
            <a:r>
              <a:rPr lang="pt-BR" baseline="0" dirty="0" smtClean="0"/>
              <a:t> na via e índice </a:t>
            </a:r>
            <a:r>
              <a:rPr lang="pt-BR" baseline="0" dirty="0" err="1" smtClean="0"/>
              <a:t>pluviompétrico</a:t>
            </a:r>
            <a:r>
              <a:rPr lang="pt-BR" baseline="0" dirty="0" smtClean="0"/>
              <a:t>. Dados como trânsito é irrelevante, e clima eles já possuem contatos com as estações meteorológicas.</a:t>
            </a:r>
          </a:p>
          <a:p>
            <a:r>
              <a:rPr lang="pt-BR" baseline="0" dirty="0" smtClean="0"/>
              <a:t>Histórico: robusto de mais de um ano, com datas, horários, gráficos comparativos, etc.</a:t>
            </a:r>
          </a:p>
          <a:p>
            <a:r>
              <a:rPr lang="pt-BR" baseline="0" dirty="0" smtClean="0"/>
              <a:t>Interface: com dados relevantes 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 e com canal de comunicação com a população;</a:t>
            </a:r>
          </a:p>
          <a:p>
            <a:r>
              <a:rPr lang="pt-BR" baseline="0" dirty="0" smtClean="0"/>
              <a:t>Precisão: informa o local e altura de água disponível naquele local, ambas informações importantíssimas para </a:t>
            </a:r>
            <a:r>
              <a:rPr lang="pt-BR" baseline="0" dirty="0" err="1" smtClean="0"/>
              <a:t>Emlurb</a:t>
            </a:r>
            <a:r>
              <a:rPr lang="pt-BR" baseline="0" smtClean="0"/>
              <a:t>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eu imaginei</a:t>
            </a:r>
            <a:r>
              <a:rPr lang="pt-BR" baseline="0" dirty="0" smtClean="0"/>
              <a:t> agora nosso modelo de negócio: Temos uma lado público e um lado privado</a:t>
            </a:r>
          </a:p>
          <a:p>
            <a:pPr>
              <a:buFontTx/>
              <a:buChar char="-"/>
            </a:pPr>
            <a:r>
              <a:rPr lang="pt-BR" baseline="0" dirty="0" smtClean="0"/>
              <a:t>Público: corresponderia a vender o sistema para a prefeitura e o banco de dados com as informações de alagamento, </a:t>
            </a:r>
            <a:r>
              <a:rPr lang="pt-BR" baseline="0" dirty="0" err="1" smtClean="0"/>
              <a:t>indice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pluviometrico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 para demais órgãos públicos que desejam tais dados além da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. O motorista comum não pagaria nada, as informações estariam disponíveis no site de graça, bem como o aplicativo no </a:t>
            </a:r>
            <a:r>
              <a:rPr lang="pt-BR" baseline="0" dirty="0" err="1" smtClean="0"/>
              <a:t>smartphone</a:t>
            </a:r>
            <a:r>
              <a:rPr lang="pt-BR" baseline="0" dirty="0" smtClean="0"/>
              <a:t> também seria gratuito. </a:t>
            </a:r>
          </a:p>
          <a:p>
            <a:pPr>
              <a:buFontTx/>
              <a:buChar char="-"/>
            </a:pPr>
            <a:r>
              <a:rPr lang="pt-BR" baseline="0" dirty="0" smtClean="0"/>
              <a:t> Particular: neste caso entra os apartamentos com garagens subterrâneas ou, em um caso mais genérico, qualquer estabelecimento com algum compartimento subterrâneo. Neste caso, os síndicos, </a:t>
            </a:r>
            <a:r>
              <a:rPr lang="pt-BR" baseline="0" dirty="0" err="1" smtClean="0"/>
              <a:t>condominos</a:t>
            </a:r>
            <a:r>
              <a:rPr lang="pt-BR" baseline="0" dirty="0" smtClean="0"/>
              <a:t> ou proprietários iriam instalar o sensor personalizado em frente ao seu estabelecimento e iriam definir um valor mínimo onde eles já querem ser avisados sobre o nível de água na rua. Eles também teriam a possibilidade de escolher a forma de alarme, ou sonoro ou acionando alguma bomba, ou ambos. Ai neste caso prestaríamos uma serviço personalizado para cada estabelecimento. É neste caso que eu acho interessante o </a:t>
            </a:r>
            <a:r>
              <a:rPr lang="pt-BR" baseline="0" dirty="0" err="1" smtClean="0"/>
              <a:t>sms</a:t>
            </a:r>
            <a:r>
              <a:rPr lang="pt-BR" baseline="0" dirty="0" smtClean="0"/>
              <a:t> para avisar sempre que a garagem estivesse enchendo.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Sensor de nível de água: bóia magnética que atua como chave aberta.</a:t>
            </a:r>
            <a:r>
              <a:rPr lang="pt-BR" baseline="0" dirty="0" smtClean="0"/>
              <a:t> Ao atingir um certo nível de água, a bóia fecha o circuito, e envia o sinal.</a:t>
            </a:r>
          </a:p>
          <a:p>
            <a:r>
              <a:rPr lang="pt-BR" baseline="0" dirty="0" smtClean="0"/>
              <a:t>Dimensões da bóia: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Estrutura:</a:t>
            </a:r>
            <a:r>
              <a:rPr lang="pt-BR" baseline="0" dirty="0" smtClean="0"/>
              <a:t> coluna de leitura discreta com níveis de saída </a:t>
            </a:r>
            <a:r>
              <a:rPr lang="pt-BR" baseline="0" dirty="0" err="1" smtClean="0"/>
              <a:t>multiplexada</a:t>
            </a:r>
            <a:r>
              <a:rPr lang="pt-BR" baseline="0" dirty="0" smtClean="0"/>
              <a:t>. As bóias estarão conectadas via canos e juntas PVC e cada uma corresponderá a um certo nível predeterminado. O controle da identificação de qual bóia está ativa será feita pelo </a:t>
            </a:r>
            <a:r>
              <a:rPr lang="pt-BR" baseline="0" dirty="0" err="1" smtClean="0"/>
              <a:t>microcontrolador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Processamento embarcado:</a:t>
            </a:r>
            <a:r>
              <a:rPr lang="pt-BR" baseline="0" dirty="0" smtClean="0"/>
              <a:t> placa de </a:t>
            </a:r>
            <a:r>
              <a:rPr lang="pt-BR" baseline="0" dirty="0" err="1" smtClean="0"/>
              <a:t>prototipação</a:t>
            </a:r>
            <a:r>
              <a:rPr lang="pt-BR" baseline="0" dirty="0" smtClean="0"/>
              <a:t>  </a:t>
            </a:r>
            <a:r>
              <a:rPr lang="pt-BR" baseline="0" dirty="0" err="1" smtClean="0"/>
              <a:t>Arduino</a:t>
            </a:r>
            <a:r>
              <a:rPr lang="pt-BR" baseline="0" dirty="0" smtClean="0"/>
              <a:t> ( no nosso caso mais especificamente é o </a:t>
            </a:r>
            <a:r>
              <a:rPr lang="pt-BR" baseline="0" dirty="0" err="1" smtClean="0"/>
              <a:t>brasuino</a:t>
            </a:r>
            <a:r>
              <a:rPr lang="pt-BR" baseline="0" dirty="0" smtClean="0"/>
              <a:t> BS1)</a:t>
            </a:r>
          </a:p>
          <a:p>
            <a:r>
              <a:rPr lang="pt-BR" baseline="0" dirty="0" smtClean="0"/>
              <a:t>Comunicação (envio de dados) : através do </a:t>
            </a:r>
            <a:r>
              <a:rPr lang="pt-BR" baseline="0" dirty="0" err="1" smtClean="0"/>
              <a:t>shield</a:t>
            </a:r>
            <a:r>
              <a:rPr lang="pt-BR" baseline="0" dirty="0" smtClean="0"/>
              <a:t> GSM/GPRS para </a:t>
            </a:r>
            <a:r>
              <a:rPr lang="pt-BR" baseline="0" dirty="0" err="1" smtClean="0"/>
              <a:t>arduino</a:t>
            </a:r>
            <a:r>
              <a:rPr lang="pt-BR" baseline="0" dirty="0" smtClean="0"/>
              <a:t> 900sim</a:t>
            </a:r>
          </a:p>
          <a:p>
            <a:r>
              <a:rPr lang="pt-BR" baseline="0" dirty="0" smtClean="0"/>
              <a:t>Recebimento de dados : celular recebe os dados e o comandos ao servidor são repassados pelo computador.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Como produto: a comunicação poderá se estender para </a:t>
            </a:r>
            <a:r>
              <a:rPr lang="pt-BR" baseline="0" dirty="0" err="1" smtClean="0"/>
              <a:t>wi-fi</a:t>
            </a:r>
            <a:r>
              <a:rPr lang="pt-BR" baseline="0" dirty="0" smtClean="0"/>
              <a:t> em caso de cidades digitalizadas. A opção do uso em primeira </a:t>
            </a:r>
            <a:r>
              <a:rPr lang="pt-BR" baseline="0" dirty="0" err="1" smtClean="0"/>
              <a:t>estancia</a:t>
            </a:r>
            <a:r>
              <a:rPr lang="pt-BR" baseline="0" dirty="0" smtClean="0"/>
              <a:t> de GSM/GPRS foi com o intuito de aproveitar a já estrutura de comunicação existente na cidade.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Processamento remoto</a:t>
            </a:r>
            <a:r>
              <a:rPr lang="pt-BR" baseline="0" dirty="0" smtClean="0"/>
              <a:t> : s</a:t>
            </a:r>
            <a:r>
              <a:rPr lang="pt-BR" dirty="0" smtClean="0"/>
              <a:t>ervidor web dedicado</a:t>
            </a:r>
            <a:r>
              <a:rPr lang="pt-BR" baseline="0" dirty="0" smtClean="0"/>
              <a:t> =&gt; </a:t>
            </a:r>
            <a:r>
              <a:rPr lang="pt-BR" dirty="0" smtClean="0"/>
              <a:t>APACHE</a:t>
            </a:r>
            <a:r>
              <a:rPr lang="pt-BR" baseline="0" dirty="0" smtClean="0"/>
              <a:t>  </a:t>
            </a:r>
            <a:r>
              <a:rPr lang="pt-BR" dirty="0" smtClean="0"/>
              <a:t>PHP</a:t>
            </a:r>
            <a:r>
              <a:rPr lang="pt-BR" baseline="0" dirty="0" smtClean="0"/>
              <a:t>  </a:t>
            </a:r>
            <a:r>
              <a:rPr lang="pt-BR" dirty="0" smtClean="0"/>
              <a:t>HTML</a:t>
            </a:r>
            <a:r>
              <a:rPr lang="pt-BR" baseline="0" dirty="0" smtClean="0"/>
              <a:t>  </a:t>
            </a:r>
            <a:r>
              <a:rPr lang="pt-BR" dirty="0" smtClean="0"/>
              <a:t>CSS</a:t>
            </a:r>
            <a:r>
              <a:rPr lang="pt-BR" baseline="0" dirty="0" smtClean="0"/>
              <a:t>  </a:t>
            </a:r>
            <a:r>
              <a:rPr lang="pt-BR" dirty="0" err="1" smtClean="0"/>
              <a:t>JavaScript</a:t>
            </a:r>
            <a:r>
              <a:rPr lang="pt-BR" baseline="0" dirty="0" smtClean="0"/>
              <a:t>  </a:t>
            </a:r>
            <a:r>
              <a:rPr lang="pt-BR" dirty="0" smtClean="0"/>
              <a:t> Google </a:t>
            </a:r>
            <a:r>
              <a:rPr lang="pt-BR" dirty="0" err="1" smtClean="0"/>
              <a:t>Maps</a:t>
            </a:r>
            <a:r>
              <a:rPr lang="pt-BR" dirty="0" smtClean="0"/>
              <a:t> API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Banco de dados:</a:t>
            </a:r>
            <a:r>
              <a:rPr lang="pt-BR" baseline="0" dirty="0" smtClean="0"/>
              <a:t> </a:t>
            </a:r>
            <a:r>
              <a:rPr lang="pt-BR" dirty="0" smtClean="0"/>
              <a:t>Open Source (</a:t>
            </a:r>
            <a:r>
              <a:rPr lang="pt-BR" dirty="0" err="1" smtClean="0"/>
              <a:t>PostgreSQL</a:t>
            </a:r>
            <a:r>
              <a:rPr lang="pt-BR" dirty="0" smtClean="0"/>
              <a:t>)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Interface:</a:t>
            </a:r>
            <a:r>
              <a:rPr lang="pt-BR" baseline="0" dirty="0" smtClean="0"/>
              <a:t> </a:t>
            </a:r>
            <a:r>
              <a:rPr lang="pt-BR" dirty="0" smtClean="0"/>
              <a:t>Via SMS=&gt; API que se comunica com o celular (</a:t>
            </a:r>
            <a:r>
              <a:rPr lang="pt-BR" dirty="0" err="1" smtClean="0"/>
              <a:t>libGammu</a:t>
            </a:r>
            <a:r>
              <a:rPr lang="pt-BR" dirty="0" smtClean="0"/>
              <a:t>) ou API de terceiro que cobra pelas mensagens enviadas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aseline="0" dirty="0" smtClean="0"/>
              <a:t>                </a:t>
            </a:r>
            <a:r>
              <a:rPr lang="pt-BR" dirty="0" smtClean="0"/>
              <a:t>Aplicativo </a:t>
            </a:r>
            <a:r>
              <a:rPr lang="pt-BR" dirty="0" err="1" smtClean="0"/>
              <a:t>Android</a:t>
            </a:r>
            <a:r>
              <a:rPr lang="pt-BR" dirty="0" smtClean="0"/>
              <a:t> (JAVA)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aseline="0" dirty="0" smtClean="0"/>
              <a:t>                </a:t>
            </a:r>
            <a:r>
              <a:rPr lang="pt-BR" dirty="0" smtClean="0"/>
              <a:t>Site integrado ao Google </a:t>
            </a:r>
            <a:r>
              <a:rPr lang="pt-BR" dirty="0" err="1" smtClean="0"/>
              <a:t>Maps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Sensor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team</a:t>
            </a:r>
            <a:r>
              <a:rPr lang="pt-BR" baseline="0" dirty="0" smtClean="0"/>
              <a:t> = 3 dias : montar os fios fazer as conexões e os testes básicos;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Detalhes de tempo de atraso de atividades.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que 3 dias: 1 dia necessário para fazer</a:t>
            </a:r>
            <a:r>
              <a:rPr lang="pt-BR" baseline="0" dirty="0" smtClean="0"/>
              <a:t> um primeira versão das interfaces web e mais dois dias para validar com o usuário e com o cliente;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contexto:</a:t>
            </a:r>
            <a:r>
              <a:rPr lang="pt-BR" baseline="0" dirty="0" smtClean="0"/>
              <a:t> inicialmente falando do contexto local. Alagamentos na cidade do Recife são constante na época de inverno. Causam: </a:t>
            </a:r>
          </a:p>
          <a:p>
            <a:pPr>
              <a:buFontTx/>
              <a:buChar char="-"/>
            </a:pPr>
            <a:r>
              <a:rPr lang="pt-BR" baseline="0" dirty="0" smtClean="0"/>
              <a:t>trânsito lento; </a:t>
            </a:r>
          </a:p>
          <a:p>
            <a:pPr>
              <a:buFontTx/>
              <a:buChar char="-"/>
            </a:pPr>
            <a:r>
              <a:rPr lang="pt-BR" baseline="0" dirty="0" smtClean="0"/>
              <a:t> acidentes; </a:t>
            </a:r>
          </a:p>
          <a:p>
            <a:pPr>
              <a:buFontTx/>
              <a:buChar char="-"/>
            </a:pPr>
            <a:r>
              <a:rPr lang="pt-BR" baseline="0" dirty="0" smtClean="0"/>
              <a:t> quebra de carros;  </a:t>
            </a:r>
          </a:p>
          <a:p>
            <a:pPr>
              <a:buFontTx/>
              <a:buChar char="-"/>
            </a:pPr>
            <a:r>
              <a:rPr lang="pt-BR" baseline="0" dirty="0" smtClean="0"/>
              <a:t> transtorno aos pedestres que precisam entrar em contato com a água contaminada;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que 3 dias: 1</a:t>
            </a:r>
            <a:r>
              <a:rPr lang="pt-BR" baseline="0" dirty="0" smtClean="0"/>
              <a:t> para marcar reunião com os professores de design, outro para conseguir o contato dos professores de urbanismo e outro para entrevistá-los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“</a:t>
            </a:r>
            <a:r>
              <a:rPr lang="pt-BR" b="0" dirty="0" smtClean="0"/>
              <a:t>O ponto mais baixo da cidade do Recife está 3,5 a 4 metros acima do nível do mar. Em tempos de maré cheia, onde as ondas alcançam até 2,90 metros de altura, não há para onde a água escoar, muito pelo contrário, o mar começará a empurrar a água de volta. Além disso, a inclinação do sistema de drenagem é muito pequena devido  a pouca profundidade, o que reduz a velocidade de escoamento e aumenta a permanência dos resíduos sólidos!” Ronaldo José, gerente de drenagem e pavimentação da </a:t>
            </a:r>
            <a:r>
              <a:rPr lang="pt-BR" b="0" dirty="0" err="1" smtClean="0"/>
              <a:t>Emlurb</a:t>
            </a:r>
            <a:endParaRPr lang="pt-BR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/>
              <a:t>Além dos fatores naturais da cidade, a </a:t>
            </a:r>
            <a:r>
              <a:rPr lang="pt-BR" b="0" dirty="0" err="1" smtClean="0"/>
              <a:t>Emlurb</a:t>
            </a:r>
            <a:r>
              <a:rPr lang="pt-BR" b="0" dirty="0" smtClean="0"/>
              <a:t>, com a infra-estrutura de hoje, não tem como atender toda a zona metropolitana, que é</a:t>
            </a:r>
            <a:r>
              <a:rPr lang="pt-BR" b="0" baseline="0" dirty="0" smtClean="0"/>
              <a:t> enorme.</a:t>
            </a:r>
            <a:endParaRPr lang="pt-BR" b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Problemas</a:t>
            </a:r>
            <a:r>
              <a:rPr lang="pt-BR" baseline="0" dirty="0" smtClean="0"/>
              <a:t> provenientes em outras cidades brasileira (não apenas de infra-estrutura)</a:t>
            </a:r>
          </a:p>
          <a:p>
            <a:endParaRPr lang="pt-BR" baseline="0" dirty="0" smtClean="0"/>
          </a:p>
          <a:p>
            <a:pPr>
              <a:buFontTx/>
              <a:buChar char="-"/>
            </a:pPr>
            <a:r>
              <a:rPr lang="pt-BR" baseline="0" dirty="0" smtClean="0"/>
              <a:t>São Paulo: solo está altamente impermeabilizado, impossibilitando a absorção da água pelo solo. Sem falar na grande quantidade de lixo produzida.</a:t>
            </a:r>
          </a:p>
          <a:p>
            <a:pPr>
              <a:buFontTx/>
              <a:buChar char="-"/>
            </a:pPr>
            <a:r>
              <a:rPr lang="pt-BR" baseline="0" dirty="0" smtClean="0"/>
              <a:t> Rio de Janeiro : constituição geográfica propícia a alagamento, pois a cidade se encontra espremida entre os morros e o mar, e as matas que antigamente retinha as águas nos morros foram drasticamente reduzidas, o que provoca a enxurrada de águas na época de chuvas. Sem falar também na construção de imóveis nas beiras de rios.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Problema existente</a:t>
            </a:r>
            <a:r>
              <a:rPr lang="pt-BR" baseline="0" dirty="0" smtClean="0"/>
              <a:t> em outras cidades ao redor do mundo. O contexto passa de local, para nacional e global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Cliente e usuário bem definidos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</a:t>
            </a:r>
            <a:r>
              <a:rPr lang="pt-BR" baseline="0" dirty="0" smtClean="0"/>
              <a:t> o transeunte normal resta, em dias de chuva intensa , consultar os meios de comunicação para verificar a situação das vias, em especial, a internet.</a:t>
            </a:r>
            <a:endParaRPr lang="pt-BR" dirty="0" smtClean="0"/>
          </a:p>
          <a:p>
            <a:r>
              <a:rPr lang="pt-BR" baseline="0" dirty="0" smtClean="0"/>
              <a:t>Contudo, em um pesquisa recente feita, muitos usuários estão insatisfeitos com os atuais meios de informação pois:</a:t>
            </a:r>
          </a:p>
          <a:p>
            <a:endParaRPr lang="pt-BR" baseline="0" dirty="0" smtClean="0"/>
          </a:p>
          <a:p>
            <a:r>
              <a:rPr lang="pt-BR" baseline="0" dirty="0" smtClean="0"/>
              <a:t>1- A informação está muito espalhada e difícil de achar , muitas vezes é redundante ou contraditória;</a:t>
            </a:r>
          </a:p>
          <a:p>
            <a:r>
              <a:rPr lang="pt-BR" baseline="0" dirty="0" smtClean="0"/>
              <a:t>2- Muitas vezes é desatualizada</a:t>
            </a:r>
          </a:p>
          <a:p>
            <a:r>
              <a:rPr lang="pt-BR" baseline="0" dirty="0" smtClean="0"/>
              <a:t>3- Vaga, pouco precisa, depende da interpretação de cada colaborador</a:t>
            </a:r>
          </a:p>
          <a:p>
            <a:r>
              <a:rPr lang="pt-BR" baseline="0" dirty="0" smtClean="0"/>
              <a:t>4- Muitas vezes não se encontra a informação deseja;</a:t>
            </a:r>
          </a:p>
          <a:p>
            <a:endParaRPr lang="pt-BR" baseline="0" dirty="0" smtClean="0"/>
          </a:p>
          <a:p>
            <a:r>
              <a:rPr lang="pt-BR" baseline="0" dirty="0" smtClean="0"/>
              <a:t>Em se tratando de meios como TV e rádio, o problema é ainda maior pois estes meios divulgam o que lhe acham mais interessante.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usuário perde muito tempo para buscar as informações que deseja, isso</a:t>
            </a:r>
            <a:r>
              <a:rPr lang="pt-BR" baseline="0" dirty="0" smtClean="0"/>
              <a:t> se encontrar, o que causa desconforto e ainda por cima dificulta na tomada de decisão: qual melhor transporte escolher? Qual a melhor rota seguir?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14DC-6B31-4952-BEC5-A5872C97B255}" type="datetimeFigureOut">
              <a:rPr lang="pt-BR" smtClean="0"/>
              <a:pPr/>
              <a:t>18/09/2011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6.gif"/><Relationship Id="rId4" Type="http://schemas.openxmlformats.org/officeDocument/2006/relationships/image" Target="../media/image39.png"/><Relationship Id="rId9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luviara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653136"/>
            <a:ext cx="8012699" cy="1907785"/>
          </a:xfrm>
          <a:prstGeom prst="rect">
            <a:avLst/>
          </a:prstGeom>
        </p:spPr>
      </p:pic>
      <p:pic>
        <p:nvPicPr>
          <p:cNvPr id="6" name="Imagem 5" descr="reeforge_versa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2168" y="620688"/>
            <a:ext cx="3652174" cy="12241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23728" y="2204864"/>
            <a:ext cx="46805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Apresenta</a:t>
            </a:r>
            <a:endParaRPr lang="pt-BR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3123856-businesswoman-with-tired-expression-working-with-laptop-computer-isolated-on-white-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420888"/>
            <a:ext cx="4499556" cy="3003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Cenário: para o transeunte normal...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9"/>
            <a:ext cx="4978896" cy="4392487"/>
          </a:xfrm>
        </p:spPr>
        <p:txBody>
          <a:bodyPr>
            <a:normAutofit/>
          </a:bodyPr>
          <a:lstStyle/>
          <a:p>
            <a:r>
              <a:rPr lang="pt-BR" dirty="0" smtClean="0"/>
              <a:t>Informação espalhada;</a:t>
            </a:r>
          </a:p>
          <a:p>
            <a:r>
              <a:rPr lang="pt-BR" dirty="0" smtClean="0"/>
              <a:t>Difícil de encontrar;</a:t>
            </a:r>
          </a:p>
          <a:p>
            <a:r>
              <a:rPr lang="pt-BR" dirty="0" smtClean="0"/>
              <a:t>Desatualizada;</a:t>
            </a:r>
          </a:p>
          <a:p>
            <a:r>
              <a:rPr lang="pt-BR" dirty="0" smtClean="0"/>
              <a:t>Pouco relevante;</a:t>
            </a:r>
          </a:p>
          <a:p>
            <a:r>
              <a:rPr lang="pt-BR" dirty="0" smtClean="0"/>
              <a:t>Não confiável;</a:t>
            </a:r>
          </a:p>
          <a:p>
            <a:r>
              <a:rPr lang="pt-BR" dirty="0" smtClean="0"/>
              <a:t>Escassa;</a:t>
            </a:r>
          </a:p>
          <a:p>
            <a:pPr>
              <a:buNone/>
            </a:pP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788024" y="4005064"/>
            <a:ext cx="41148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sual_c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4032448" cy="31355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/>
          <a:lstStyle/>
          <a:p>
            <a:r>
              <a:rPr lang="pt-BR" dirty="0" smtClean="0"/>
              <a:t>Cenário: para as autoridades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88024" y="1556792"/>
            <a:ext cx="3995936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Depende das ligações da população ao 156 e das vistorias feitas aos 30 pontos críticos da cidade.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39752" y="5013176"/>
            <a:ext cx="399593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Faz plantões nos invernos.</a:t>
            </a:r>
            <a:endParaRPr lang="pt-BR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pt-BR" dirty="0" smtClean="0"/>
              <a:t>Cenário: para as autoridades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4680520" cy="4752528"/>
          </a:xfrm>
        </p:spPr>
        <p:txBody>
          <a:bodyPr>
            <a:normAutofit/>
          </a:bodyPr>
          <a:lstStyle/>
          <a:p>
            <a:r>
              <a:rPr lang="pt-BR" dirty="0" smtClean="0"/>
              <a:t>Não há medição do volume;</a:t>
            </a:r>
          </a:p>
          <a:p>
            <a:r>
              <a:rPr lang="pt-BR" dirty="0" smtClean="0"/>
              <a:t>Não há ação rápida;</a:t>
            </a:r>
          </a:p>
          <a:p>
            <a:r>
              <a:rPr lang="pt-BR" dirty="0" smtClean="0"/>
              <a:t>Não há histórico de alagamentos;</a:t>
            </a:r>
          </a:p>
          <a:p>
            <a:r>
              <a:rPr lang="pt-BR" dirty="0" smtClean="0"/>
              <a:t>Não há mapeamento dos alagamentos;</a:t>
            </a:r>
          </a:p>
        </p:txBody>
      </p:sp>
      <p:pic>
        <p:nvPicPr>
          <p:cNvPr id="5" name="Imagem 4" descr="0510-AV_NORTE_LIMPEZA_GALERIAS-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4686304" cy="320694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584176"/>
          </a:xfrm>
        </p:spPr>
        <p:txBody>
          <a:bodyPr>
            <a:normAutofit/>
          </a:bodyPr>
          <a:lstStyle/>
          <a:p>
            <a:r>
              <a:rPr lang="pt-BR" dirty="0" smtClean="0"/>
              <a:t>E se houvesse um sistema de monitoramento em tempo real das ruas alagadas de fácil e rápida visualização?  </a:t>
            </a:r>
            <a:endParaRPr lang="pt-BR" dirty="0"/>
          </a:p>
        </p:txBody>
      </p:sp>
      <p:pic>
        <p:nvPicPr>
          <p:cNvPr id="5" name="Imagem 4" descr="peo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132856"/>
            <a:ext cx="2520280" cy="2520280"/>
          </a:xfrm>
          <a:prstGeom prst="rect">
            <a:avLst/>
          </a:prstGeom>
        </p:spPr>
      </p:pic>
      <p:pic>
        <p:nvPicPr>
          <p:cNvPr id="6" name="Imagem 5" descr="Id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1296627" cy="1192619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03848" y="4077072"/>
            <a:ext cx="5940152" cy="2592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se este sistema também disponibilizasse histórico dos pontos alagados , bem como o nível de água presente?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m 8" descr="Man_Black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866" y="3789040"/>
            <a:ext cx="2191820" cy="2438400"/>
          </a:xfrm>
          <a:prstGeom prst="rect">
            <a:avLst/>
          </a:prstGeom>
        </p:spPr>
      </p:pic>
      <p:pic>
        <p:nvPicPr>
          <p:cNvPr id="10" name="Imagem 9" descr="Id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12976"/>
            <a:ext cx="1296627" cy="119261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/>
          <a:lstStyle/>
          <a:p>
            <a:r>
              <a:rPr lang="pt-BR" dirty="0" smtClean="0"/>
              <a:t>O que existe atualmente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Alaga –SP</a:t>
            </a:r>
          </a:p>
          <a:p>
            <a:r>
              <a:rPr lang="pt-BR" sz="4000" dirty="0" smtClean="0"/>
              <a:t>CGE</a:t>
            </a:r>
          </a:p>
          <a:p>
            <a:r>
              <a:rPr lang="pt-BR" sz="4000" dirty="0" smtClean="0"/>
              <a:t>PUB – Cingapura</a:t>
            </a:r>
          </a:p>
          <a:p>
            <a:r>
              <a:rPr lang="pt-BR" sz="4000" dirty="0" smtClean="0"/>
              <a:t>EFAS: </a:t>
            </a:r>
            <a:r>
              <a:rPr lang="pt-BR" sz="4000" dirty="0" err="1" smtClean="0"/>
              <a:t>european</a:t>
            </a:r>
            <a:r>
              <a:rPr lang="pt-BR" sz="4000" dirty="0" smtClean="0"/>
              <a:t> </a:t>
            </a:r>
            <a:r>
              <a:rPr lang="pt-BR" sz="4000" dirty="0" err="1" smtClean="0"/>
              <a:t>flood</a:t>
            </a:r>
            <a:r>
              <a:rPr lang="pt-BR" sz="4000" dirty="0" smtClean="0"/>
              <a:t> </a:t>
            </a:r>
            <a:r>
              <a:rPr lang="pt-BR" sz="4000" dirty="0" err="1" smtClean="0"/>
              <a:t>alert</a:t>
            </a:r>
            <a:r>
              <a:rPr lang="pt-BR" sz="4000" dirty="0" smtClean="0"/>
              <a:t> system</a:t>
            </a:r>
            <a:endParaRPr lang="pt-BR" sz="4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err="1" smtClean="0"/>
              <a:t>Alaga-SP</a:t>
            </a:r>
            <a:endParaRPr lang="pt-BR" dirty="0"/>
          </a:p>
        </p:txBody>
      </p:sp>
      <p:pic>
        <p:nvPicPr>
          <p:cNvPr id="6" name="Imagem 5" descr="Alaga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48058"/>
            <a:ext cx="3024336" cy="421913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83968" y="364502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Informa condições da via;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Atualiza dados a cada 15 minutos;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83968" y="1844824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Terceiro aplicativo mais baixado </a:t>
            </a:r>
            <a:r>
              <a:rPr lang="pt-BR" sz="2400" dirty="0" err="1" smtClean="0"/>
              <a:t>Iphone</a:t>
            </a:r>
            <a:r>
              <a:rPr lang="pt-BR" sz="2400" dirty="0" smtClean="0"/>
              <a:t>;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Lista dos locais monitorados;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9592" y="3717032"/>
            <a:ext cx="2376264" cy="36004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AlagaS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700808"/>
            <a:ext cx="2808312" cy="411562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71600" y="2708920"/>
            <a:ext cx="2304256" cy="115212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CGE – Centro de gerenciamento de emergências</a:t>
            </a:r>
            <a:endParaRPr lang="pt-BR" dirty="0"/>
          </a:p>
        </p:txBody>
      </p:sp>
      <p:pic>
        <p:nvPicPr>
          <p:cNvPr id="4" name="Imagem 3" descr="C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772816"/>
            <a:ext cx="5184575" cy="31683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5436096" y="1628800"/>
            <a:ext cx="349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Disponibiliza informação gerais de clima;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Pontos de alagamentos mapeados por ruas;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36096" y="378904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Histórico detalhado de até 1 ano;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Abrangência em toda cidade;</a:t>
            </a:r>
            <a:endParaRPr lang="pt-BR" sz="2400" dirty="0"/>
          </a:p>
        </p:txBody>
      </p:sp>
      <p:pic>
        <p:nvPicPr>
          <p:cNvPr id="8" name="Imagem 7" descr="CGE_histór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00808"/>
            <a:ext cx="5256584" cy="326120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PUB -Cingapura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sz="2400" dirty="0" smtClean="0"/>
              <a:t>Sistema de monitoramento de canais;</a:t>
            </a:r>
          </a:p>
          <a:p>
            <a:r>
              <a:rPr lang="pt-BR" sz="2400" dirty="0" smtClean="0"/>
              <a:t>Site com mapeamento dos canais;</a:t>
            </a:r>
          </a:p>
          <a:p>
            <a:r>
              <a:rPr lang="pt-BR" sz="2400" dirty="0" smtClean="0"/>
              <a:t>Pequena evolução ao longo do dia;</a:t>
            </a:r>
          </a:p>
          <a:p>
            <a:r>
              <a:rPr lang="pt-BR" sz="2400" dirty="0" smtClean="0"/>
              <a:t>Alertas via SMS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alexandraca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140968"/>
            <a:ext cx="3906298" cy="2650702"/>
          </a:xfrm>
          <a:prstGeom prst="rect">
            <a:avLst/>
          </a:prstGeom>
        </p:spPr>
      </p:pic>
      <p:pic>
        <p:nvPicPr>
          <p:cNvPr id="5" name="Imagem 4" descr="PU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140968"/>
            <a:ext cx="3816424" cy="28803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Imagem 5" descr="PU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140968"/>
            <a:ext cx="8493251" cy="28803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EFAS: </a:t>
            </a:r>
            <a:r>
              <a:rPr lang="pt-BR" dirty="0" err="1" smtClean="0"/>
              <a:t>European</a:t>
            </a:r>
            <a:r>
              <a:rPr lang="pt-BR" dirty="0" smtClean="0"/>
              <a:t> </a:t>
            </a:r>
            <a:r>
              <a:rPr lang="pt-BR" dirty="0" err="1" smtClean="0"/>
              <a:t>Flood</a:t>
            </a:r>
            <a:r>
              <a:rPr lang="pt-BR" dirty="0" smtClean="0"/>
              <a:t> </a:t>
            </a:r>
            <a:r>
              <a:rPr lang="pt-BR" dirty="0" err="1" smtClean="0"/>
              <a:t>Alert</a:t>
            </a:r>
            <a:r>
              <a:rPr lang="pt-BR" dirty="0" smtClean="0"/>
              <a:t> System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6997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Consórcio de diversos países europeus para monitoramento de diversos aspectos climáticos e fluviais.</a:t>
            </a:r>
          </a:p>
          <a:p>
            <a:r>
              <a:rPr lang="pt-BR" sz="2400" dirty="0" smtClean="0"/>
              <a:t>Sistema robusto e altamente tecnológico.</a:t>
            </a:r>
            <a:endParaRPr lang="pt-BR" sz="2400" dirty="0"/>
          </a:p>
        </p:txBody>
      </p:sp>
      <p:pic>
        <p:nvPicPr>
          <p:cNvPr id="5" name="Imagem 4" descr="EF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92896"/>
            <a:ext cx="7663871" cy="3312368"/>
          </a:xfrm>
          <a:prstGeom prst="rect">
            <a:avLst/>
          </a:prstGeom>
        </p:spPr>
      </p:pic>
      <p:pic>
        <p:nvPicPr>
          <p:cNvPr id="6" name="Imagem 5" descr="EFASforeca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492896"/>
            <a:ext cx="7704856" cy="345638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Patentes : sensor de nível de água</a:t>
            </a:r>
            <a:endParaRPr lang="pt-B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4563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88024" y="4869160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Patente: US  5.880.423</a:t>
            </a:r>
          </a:p>
          <a:p>
            <a:r>
              <a:rPr lang="pt-BR" sz="2400" dirty="0" smtClean="0"/>
              <a:t>Data: 9 de Março de 1999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11960" y="177281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Bóia magnética.</a:t>
            </a:r>
            <a:endParaRPr lang="pt-BR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Quem somos?</a:t>
            </a:r>
          </a:p>
          <a:p>
            <a:r>
              <a:rPr lang="pt-BR" dirty="0" smtClean="0"/>
              <a:t>O contexto </a:t>
            </a:r>
          </a:p>
          <a:p>
            <a:r>
              <a:rPr lang="pt-BR" dirty="0" smtClean="0"/>
              <a:t>Motivação</a:t>
            </a:r>
          </a:p>
          <a:p>
            <a:r>
              <a:rPr lang="pt-BR" dirty="0" smtClean="0"/>
              <a:t>O que existe atualmente?</a:t>
            </a:r>
          </a:p>
          <a:p>
            <a:r>
              <a:rPr lang="pt-BR" dirty="0" smtClean="0"/>
              <a:t>Patentes </a:t>
            </a:r>
          </a:p>
          <a:p>
            <a:r>
              <a:rPr lang="pt-BR" dirty="0" smtClean="0"/>
              <a:t>Nossa solução: O </a:t>
            </a:r>
            <a:r>
              <a:rPr lang="pt-BR" dirty="0" err="1" smtClean="0"/>
              <a:t>Pluviara</a:t>
            </a:r>
            <a:endParaRPr lang="pt-BR" dirty="0" smtClean="0"/>
          </a:p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endParaRPr lang="pt-BR" dirty="0" smtClean="0"/>
          </a:p>
          <a:p>
            <a:r>
              <a:rPr lang="pt-BR" dirty="0" smtClean="0"/>
              <a:t>Divisão da equipe</a:t>
            </a:r>
          </a:p>
          <a:p>
            <a:r>
              <a:rPr lang="pt-BR" dirty="0" smtClean="0"/>
              <a:t>Tecnologias</a:t>
            </a:r>
          </a:p>
          <a:p>
            <a:r>
              <a:rPr lang="pt-BR" dirty="0" smtClean="0"/>
              <a:t>Status </a:t>
            </a:r>
            <a:r>
              <a:rPr lang="pt-BR" dirty="0" err="1" smtClean="0"/>
              <a:t>Report</a:t>
            </a:r>
            <a:r>
              <a:rPr lang="pt-BR" dirty="0" smtClean="0"/>
              <a:t> 1.1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Patentes : sensor de nível de água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596898" cy="419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004048" y="155679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Automatic</a:t>
            </a:r>
            <a:r>
              <a:rPr lang="pt-BR" sz="2800" dirty="0" smtClean="0"/>
              <a:t> </a:t>
            </a:r>
            <a:r>
              <a:rPr lang="pt-BR" sz="2800" dirty="0" err="1" smtClean="0"/>
              <a:t>water</a:t>
            </a:r>
            <a:r>
              <a:rPr lang="pt-BR" sz="2800" dirty="0" smtClean="0"/>
              <a:t> </a:t>
            </a:r>
            <a:r>
              <a:rPr lang="pt-BR" sz="2800" dirty="0" err="1" smtClean="0"/>
              <a:t>level</a:t>
            </a:r>
            <a:r>
              <a:rPr lang="pt-BR" sz="2800" dirty="0" smtClean="0"/>
              <a:t> </a:t>
            </a:r>
            <a:r>
              <a:rPr lang="pt-BR" sz="2800" dirty="0" err="1" smtClean="0"/>
              <a:t>monitoring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44008" y="501317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Patente: US 4.621.657</a:t>
            </a:r>
          </a:p>
          <a:p>
            <a:r>
              <a:rPr lang="pt-BR" sz="2400" dirty="0" smtClean="0"/>
              <a:t>Data: 11 de novembro de 1986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5677033" y="1963926"/>
            <a:ext cx="1728192" cy="336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A solução: </a:t>
            </a:r>
            <a:r>
              <a:rPr lang="pt-BR" dirty="0" err="1" smtClean="0"/>
              <a:t>Pluviara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Sistema de monitoramento dos níveis de água presente nas ruas da cidade;</a:t>
            </a:r>
          </a:p>
          <a:p>
            <a:r>
              <a:rPr lang="pt-BR" dirty="0" smtClean="0"/>
              <a:t>Informação em tempo real da altura da água na via;</a:t>
            </a:r>
          </a:p>
          <a:p>
            <a:r>
              <a:rPr lang="pt-BR" dirty="0" smtClean="0"/>
              <a:t>Disponibiliza interfaces para web e celular;</a:t>
            </a:r>
          </a:p>
          <a:p>
            <a:r>
              <a:rPr lang="pt-BR" dirty="0" smtClean="0"/>
              <a:t>Permite a personalização do serviço, com escolha do tipo de alerta a  e de quais pontos monitorados;</a:t>
            </a:r>
          </a:p>
          <a:p>
            <a:r>
              <a:rPr lang="pt-BR" dirty="0" smtClean="0"/>
              <a:t>Integra informações de trânsito e clima;</a:t>
            </a:r>
          </a:p>
          <a:p>
            <a:r>
              <a:rPr lang="pt-BR" dirty="0" smtClean="0"/>
              <a:t>Mantém um histórico dos dados coletados; 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4"/>
          <p:cNvGrpSpPr/>
          <p:nvPr/>
        </p:nvGrpSpPr>
        <p:grpSpPr>
          <a:xfrm>
            <a:off x="8371424" y="4320572"/>
            <a:ext cx="150021" cy="783483"/>
            <a:chOff x="8370422" y="4354139"/>
            <a:chExt cx="150021" cy="783483"/>
          </a:xfrm>
          <a:scene3d>
            <a:camera prst="isometricOffAxis2Left"/>
            <a:lightRig rig="balanced" dir="t">
              <a:rot lat="0" lon="0" rev="8700000"/>
            </a:lightRig>
          </a:scene3d>
        </p:grpSpPr>
        <p:sp>
          <p:nvSpPr>
            <p:cNvPr id="27" name="Retângulo 26"/>
            <p:cNvSpPr/>
            <p:nvPr/>
          </p:nvSpPr>
          <p:spPr>
            <a:xfrm>
              <a:off x="8370422" y="4354139"/>
              <a:ext cx="72008" cy="7834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 flipV="1">
              <a:off x="8407428" y="4707781"/>
              <a:ext cx="113015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 flipV="1">
              <a:off x="8407428" y="4925273"/>
              <a:ext cx="113015" cy="76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 flipV="1">
              <a:off x="8407428" y="4490286"/>
              <a:ext cx="113015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upo 7"/>
          <p:cNvGrpSpPr/>
          <p:nvPr/>
        </p:nvGrpSpPr>
        <p:grpSpPr>
          <a:xfrm>
            <a:off x="8245410" y="2348880"/>
            <a:ext cx="324036" cy="2047401"/>
            <a:chOff x="3221850" y="2398316"/>
            <a:chExt cx="324036" cy="2047401"/>
          </a:xfrm>
          <a:scene3d>
            <a:camera prst="isometricOffAxis2Left"/>
            <a:lightRig rig="balanced" dir="t">
              <a:rot lat="0" lon="0" rev="8700000"/>
            </a:lightRig>
          </a:scene3d>
        </p:grpSpPr>
        <p:grpSp>
          <p:nvGrpSpPr>
            <p:cNvPr id="5" name="Grupo 8"/>
            <p:cNvGrpSpPr/>
            <p:nvPr/>
          </p:nvGrpSpPr>
          <p:grpSpPr>
            <a:xfrm>
              <a:off x="3221850" y="2398316"/>
              <a:ext cx="324036" cy="2047400"/>
              <a:chOff x="3221850" y="2398316"/>
              <a:chExt cx="324036" cy="2047400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3347864" y="2636912"/>
                <a:ext cx="72008" cy="18088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Triângulo isósceles 17"/>
              <p:cNvSpPr/>
              <p:nvPr/>
            </p:nvSpPr>
            <p:spPr>
              <a:xfrm rot="10800000">
                <a:off x="3221850" y="2398316"/>
                <a:ext cx="324036" cy="31154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3" name="Retângulo 12"/>
            <p:cNvSpPr/>
            <p:nvPr/>
          </p:nvSpPr>
          <p:spPr>
            <a:xfrm flipV="1">
              <a:off x="3384870" y="4369517"/>
              <a:ext cx="113015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 flipV="1">
              <a:off x="3384870" y="4152022"/>
              <a:ext cx="113015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 flipV="1">
              <a:off x="3384870" y="3934527"/>
              <a:ext cx="113015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 flipV="1">
              <a:off x="3384870" y="3717032"/>
              <a:ext cx="113015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Texto explicativo em seta para a direita 19"/>
          <p:cNvSpPr/>
          <p:nvPr/>
        </p:nvSpPr>
        <p:spPr>
          <a:xfrm>
            <a:off x="5796136" y="2596430"/>
            <a:ext cx="2454086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Nosso</a:t>
            </a:r>
            <a:r>
              <a:rPr lang="en-US" dirty="0" smtClean="0">
                <a:solidFill>
                  <a:schemeClr val="bg1"/>
                </a:solidFill>
              </a:rPr>
              <a:t> sensor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Lua 20"/>
          <p:cNvSpPr/>
          <p:nvPr/>
        </p:nvSpPr>
        <p:spPr>
          <a:xfrm rot="2042653">
            <a:off x="7870578" y="1731478"/>
            <a:ext cx="297881" cy="759446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Lua 22"/>
          <p:cNvSpPr/>
          <p:nvPr/>
        </p:nvSpPr>
        <p:spPr>
          <a:xfrm rot="2042653">
            <a:off x="8077665" y="1980345"/>
            <a:ext cx="253395" cy="552269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Lua 23"/>
          <p:cNvSpPr/>
          <p:nvPr/>
        </p:nvSpPr>
        <p:spPr>
          <a:xfrm rot="2042653">
            <a:off x="7570980" y="1481554"/>
            <a:ext cx="438091" cy="950378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exto explicativo em seta para a direita 24"/>
          <p:cNvSpPr/>
          <p:nvPr/>
        </p:nvSpPr>
        <p:spPr>
          <a:xfrm>
            <a:off x="4355976" y="4083364"/>
            <a:ext cx="3946359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Detecta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nível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á</a:t>
            </a:r>
            <a:r>
              <a:rPr lang="en-US" dirty="0" err="1" smtClean="0">
                <a:solidFill>
                  <a:schemeClr val="bg1"/>
                </a:solidFill>
              </a:rPr>
              <a:t>gua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Texto explicativo em seta para a direita 25"/>
          <p:cNvSpPr/>
          <p:nvPr/>
        </p:nvSpPr>
        <p:spPr>
          <a:xfrm>
            <a:off x="4888413" y="1675087"/>
            <a:ext cx="2454086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Comunicação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GSM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2635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6248817" y="68781"/>
            <a:ext cx="2643663" cy="6504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0" y="4243907"/>
            <a:ext cx="2484277" cy="24245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36" y="4087745"/>
            <a:ext cx="1083058" cy="108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0" y="665080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ua 18"/>
          <p:cNvSpPr/>
          <p:nvPr/>
        </p:nvSpPr>
        <p:spPr>
          <a:xfrm rot="13431149">
            <a:off x="929138" y="621129"/>
            <a:ext cx="297881" cy="759446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Lua 19"/>
          <p:cNvSpPr/>
          <p:nvPr/>
        </p:nvSpPr>
        <p:spPr>
          <a:xfrm rot="13431149">
            <a:off x="772894" y="519667"/>
            <a:ext cx="253395" cy="552269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Lua 20"/>
          <p:cNvSpPr/>
          <p:nvPr/>
        </p:nvSpPr>
        <p:spPr>
          <a:xfrm rot="13431149">
            <a:off x="1134339" y="783941"/>
            <a:ext cx="438091" cy="950378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681808" y="2161780"/>
            <a:ext cx="153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Receptor GSM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414579" y="3347672"/>
            <a:ext cx="96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Servidor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95936" y="1628800"/>
            <a:ext cx="1866695" cy="64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79" y="36486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ctor de seta reta 15"/>
          <p:cNvCxnSpPr/>
          <p:nvPr/>
        </p:nvCxnSpPr>
        <p:spPr>
          <a:xfrm flipV="1">
            <a:off x="3635896" y="1916832"/>
            <a:ext cx="0" cy="78734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40" y="4602812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47" y="4732482"/>
            <a:ext cx="1083058" cy="6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16216" y="4221088"/>
            <a:ext cx="222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Usuário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" y="4679176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0" y="4808846"/>
            <a:ext cx="1083058" cy="6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332608" y="4320271"/>
            <a:ext cx="21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Cliente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706275"/>
            <a:ext cx="1343183" cy="134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33039" y="15475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SGBD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>
            <a:off x="3804979" y="1916832"/>
            <a:ext cx="16683" cy="78734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60" y="2963160"/>
            <a:ext cx="1100677" cy="82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TEMP\Downloads\[pluviara]android-iphone-3g-300x3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706273"/>
            <a:ext cx="1342800" cy="134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de seta reta 29"/>
          <p:cNvCxnSpPr/>
          <p:nvPr/>
        </p:nvCxnSpPr>
        <p:spPr>
          <a:xfrm>
            <a:off x="4488582" y="4149080"/>
            <a:ext cx="1937083" cy="9603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 flipV="1">
            <a:off x="4572002" y="3933058"/>
            <a:ext cx="1853663" cy="8757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54061" y="629910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CLIENTE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47312" y="2963160"/>
            <a:ext cx="16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USUÁRIO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de seta reta 21"/>
          <p:cNvCxnSpPr/>
          <p:nvPr/>
        </p:nvCxnSpPr>
        <p:spPr>
          <a:xfrm>
            <a:off x="2123728" y="1988840"/>
            <a:ext cx="1080120" cy="86409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2315960" y="3933056"/>
            <a:ext cx="743872" cy="3945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29" idx="3"/>
          </p:cNvCxnSpPr>
          <p:nvPr/>
        </p:nvCxnSpPr>
        <p:spPr>
          <a:xfrm flipV="1">
            <a:off x="2486659" y="4089121"/>
            <a:ext cx="803024" cy="41581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4422994" y="2161780"/>
            <a:ext cx="2453262" cy="10847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4356977" y="1844824"/>
            <a:ext cx="2519279" cy="111833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085492" y="320502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App Mobile</a:t>
            </a:r>
            <a:endParaRPr lang="pt-B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7222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9" grpId="0" animBg="1"/>
      <p:bldP spid="20" grpId="0" animBg="1"/>
      <p:bldP spid="21" grpId="0" animBg="1"/>
      <p:bldP spid="17" grpId="0"/>
      <p:bldP spid="23" grpId="0"/>
      <p:bldP spid="3" grpId="0"/>
      <p:bldP spid="29" grpId="0"/>
      <p:bldP spid="4" grpId="0"/>
      <p:bldP spid="5" grpId="0"/>
      <p:bldP spid="6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2438400" cy="2438400"/>
          </a:xfrm>
          <a:prstGeom prst="rect">
            <a:avLst/>
          </a:prstGeom>
        </p:spPr>
      </p:pic>
      <p:pic>
        <p:nvPicPr>
          <p:cNvPr id="13" name="Imagem 12" descr="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2656"/>
            <a:ext cx="2438400" cy="2438400"/>
          </a:xfrm>
          <a:prstGeom prst="rect">
            <a:avLst/>
          </a:prstGeom>
        </p:spPr>
      </p:pic>
      <p:sp>
        <p:nvSpPr>
          <p:cNvPr id="15" name="Seta para a direita 14"/>
          <p:cNvSpPr/>
          <p:nvPr/>
        </p:nvSpPr>
        <p:spPr>
          <a:xfrm rot="19379489">
            <a:off x="2453969" y="2595394"/>
            <a:ext cx="22322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nterface_site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564904"/>
            <a:ext cx="565212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2438400" cy="2438400"/>
          </a:xfrm>
          <a:prstGeom prst="rect">
            <a:avLst/>
          </a:prstGeom>
        </p:spPr>
      </p:pic>
      <p:pic>
        <p:nvPicPr>
          <p:cNvPr id="6" name="Imagem 5" descr="hp_ipaq_2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437112"/>
            <a:ext cx="1769413" cy="1769413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521567">
            <a:off x="2721092" y="4547515"/>
            <a:ext cx="1708838" cy="820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irls_accessing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412776"/>
            <a:ext cx="3775968" cy="20162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r>
              <a:rPr lang="pt-BR" dirty="0" smtClean="0"/>
              <a:t>: para o transeunte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4608512" cy="194421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Atualização</a:t>
            </a:r>
          </a:p>
          <a:p>
            <a:r>
              <a:rPr lang="pt-BR" dirty="0" smtClean="0"/>
              <a:t>Precisão local</a:t>
            </a:r>
          </a:p>
          <a:p>
            <a:r>
              <a:rPr lang="pt-BR" dirty="0" smtClean="0"/>
              <a:t>Confiabilidade</a:t>
            </a:r>
          </a:p>
          <a:p>
            <a:r>
              <a:rPr lang="pt-BR" dirty="0" smtClean="0"/>
              <a:t>Personalização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5" name="Imagem 4" descr="teen-girl-tex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2115049" cy="2880320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139952" y="3501008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Relevante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/>
              <a:t>Fácil e </a:t>
            </a:r>
            <a:r>
              <a:rPr lang="pt-BR" sz="3200" noProof="0" dirty="0" err="1" smtClean="0"/>
              <a:t>pr</a:t>
            </a:r>
            <a:r>
              <a:rPr lang="pt-BR" sz="3200" dirty="0" smtClean="0"/>
              <a:t>ática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Concentrada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32040" y="3501008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Informação</a:t>
            </a:r>
            <a:endParaRPr lang="pt-BR" sz="36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Pluviara</a:t>
            </a:r>
            <a:r>
              <a:rPr lang="pt-BR" dirty="0" smtClean="0"/>
              <a:t> para os usuários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r>
              <a:rPr lang="pt-BR" dirty="0" smtClean="0"/>
              <a:t>: autoridades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1988840"/>
            <a:ext cx="475252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T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empo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Confiável;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Precisa quanto ao local e nível de água;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pt-B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/>
              <a:t>Armazenada em um histórico;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/>
              <a:t>Maior comunicação com a população;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 descr="planej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641973" cy="38884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47664" y="1124744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Informação</a:t>
            </a:r>
            <a:endParaRPr lang="pt-BR" sz="3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Pluviara</a:t>
            </a:r>
            <a:r>
              <a:rPr lang="pt-BR" dirty="0" smtClean="0"/>
              <a:t> para o cliente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Quem somos?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69979"/>
          </a:xfrm>
        </p:spPr>
        <p:txBody>
          <a:bodyPr>
            <a:normAutofit/>
          </a:bodyPr>
          <a:lstStyle/>
          <a:p>
            <a:r>
              <a:rPr lang="pt-BR" dirty="0" err="1" smtClean="0"/>
              <a:t>ReeForge</a:t>
            </a:r>
            <a:r>
              <a:rPr lang="pt-BR" dirty="0" smtClean="0"/>
              <a:t> </a:t>
            </a:r>
            <a:r>
              <a:rPr lang="pt-BR" dirty="0" err="1" smtClean="0"/>
              <a:t>Team</a:t>
            </a:r>
            <a:r>
              <a:rPr lang="pt-BR" dirty="0" smtClean="0"/>
              <a:t> = grupo de estudantes de computação engajados na busca de idéias e soluções inovadoras.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t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636912"/>
            <a:ext cx="5410200" cy="3600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Nosso modelo de negócio</a:t>
            </a:r>
            <a:endParaRPr lang="pt-BR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323528" y="1268760"/>
          <a:ext cx="849694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447C9B-F745-416C-A71A-83C1E4333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E2447C9B-F745-416C-A71A-83C1E4333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972582-B54E-434A-8435-FF4E9508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18972582-B54E-434A-8435-FF4E95088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842AD7-ADC9-4587-BECC-2F3DDE6EB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A0842AD7-ADC9-4587-BECC-2F3DDE6EB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BDA3AA-53DC-4EC8-B100-C249ECD93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5ABDA3AA-53DC-4EC8-B100-C249ECD93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D73B02-2543-479F-AD5B-57040E3AE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3AD73B02-2543-479F-AD5B-57040E3AE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9E42EC-B331-4227-9AED-47CF6BA16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769E42EC-B331-4227-9AED-47CF6BA16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79F5F-40A7-4606-B902-4FC517E27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B2779F5F-40A7-4606-B902-4FC517E27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E17FD1-3E71-417E-8392-E2F3BC95A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5AE17FD1-3E71-417E-8392-E2F3BC95A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4C5A1B-5E49-4D06-8890-DAF0D4D58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D24C5A1B-5E49-4D06-8890-DAF0D4D58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Dividir para conquistar: como está organizada nossa equipe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8AFDA-34C8-4272-B1C5-E23B98D36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288AFDA-34C8-4272-B1C5-E23B98D36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EEDA86-8899-47FD-B4C4-21110D018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7EEDA86-8899-47FD-B4C4-21110D018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39CDB-8613-4D8C-8713-A14FF7297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BC39CDB-8613-4D8C-8713-A14FF7297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748D8A-1338-4E9D-A094-DF6E41B03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D1748D8A-1338-4E9D-A094-DF6E41B03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7179F-A6B8-4CAE-A5D5-17687B8D1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9F67179F-A6B8-4CAE-A5D5-17687B8D1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7E2E6-44D9-4BE7-A93E-276F75BD7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6CF7E2E6-44D9-4BE7-A93E-276F75BD7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3DF96-79FB-4748-BECB-DA6915A6A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6F03DF96-79FB-4748-BECB-DA6915A6A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9B0653-E339-40EC-8620-9DB702369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959B0653-E339-40EC-8620-9DB702369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EA52A2-8FF1-4E35-93E5-FE01DA653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2CEA52A2-8FF1-4E35-93E5-FE01DA653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Tecnologias: o sensoriamento</a:t>
            </a:r>
            <a:endParaRPr lang="pt-BR" dirty="0"/>
          </a:p>
        </p:txBody>
      </p:sp>
      <p:pic>
        <p:nvPicPr>
          <p:cNvPr id="5" name="Imagem 4" descr="DSC02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2207142" cy="1800200"/>
          </a:xfrm>
          <a:prstGeom prst="rect">
            <a:avLst/>
          </a:prstGeom>
        </p:spPr>
      </p:pic>
      <p:pic>
        <p:nvPicPr>
          <p:cNvPr id="6" name="Imagem 5" descr="s_MLB_v_O_f_157632440_151.jpg"/>
          <p:cNvPicPr>
            <a:picLocks noChangeAspect="1"/>
          </p:cNvPicPr>
          <p:nvPr/>
        </p:nvPicPr>
        <p:blipFill>
          <a:blip r:embed="rId4" cstate="print"/>
          <a:srcRect t="13043" r="3279" b="8696"/>
          <a:stretch>
            <a:fillRect/>
          </a:stretch>
        </p:blipFill>
        <p:spPr>
          <a:xfrm>
            <a:off x="323528" y="3717032"/>
            <a:ext cx="4130459" cy="2520280"/>
          </a:xfrm>
          <a:prstGeom prst="rect">
            <a:avLst/>
          </a:prstGeom>
        </p:spPr>
      </p:pic>
      <p:pic>
        <p:nvPicPr>
          <p:cNvPr id="9" name="Imagem 8" descr="estrutura de níveis do sens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484784"/>
            <a:ext cx="3306476" cy="3934706"/>
          </a:xfrm>
          <a:prstGeom prst="rect">
            <a:avLst/>
          </a:prstGeom>
        </p:spPr>
      </p:pic>
      <p:sp>
        <p:nvSpPr>
          <p:cNvPr id="10" name="Seta para a direita 9"/>
          <p:cNvSpPr/>
          <p:nvPr/>
        </p:nvSpPr>
        <p:spPr>
          <a:xfrm>
            <a:off x="3995936" y="2492896"/>
            <a:ext cx="1296144" cy="100811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Tecnologias: controle e comunicação</a:t>
            </a:r>
            <a:endParaRPr lang="pt-BR" dirty="0"/>
          </a:p>
        </p:txBody>
      </p:sp>
      <p:pic>
        <p:nvPicPr>
          <p:cNvPr id="5" name="Imagem 4" descr="brasuino_b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2724770" cy="2211606"/>
          </a:xfrm>
          <a:prstGeom prst="rect">
            <a:avLst/>
          </a:prstGeom>
        </p:spPr>
      </p:pic>
      <p:pic>
        <p:nvPicPr>
          <p:cNvPr id="6" name="Imagem 5" descr="IComSat1.jpg"/>
          <p:cNvPicPr>
            <a:picLocks noChangeAspect="1"/>
          </p:cNvPicPr>
          <p:nvPr/>
        </p:nvPicPr>
        <p:blipFill>
          <a:blip r:embed="rId4" cstate="print"/>
          <a:srcRect l="7832" t="2611" r="9926" b="11232"/>
          <a:stretch>
            <a:fillRect/>
          </a:stretch>
        </p:blipFill>
        <p:spPr>
          <a:xfrm>
            <a:off x="3059832" y="1340768"/>
            <a:ext cx="2448272" cy="192364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11560" y="5805264"/>
            <a:ext cx="2520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Controle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347864" y="3573016"/>
            <a:ext cx="24482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Envio de sinais</a:t>
            </a:r>
            <a:endParaRPr lang="pt-BR" dirty="0"/>
          </a:p>
        </p:txBody>
      </p:sp>
      <p:pic>
        <p:nvPicPr>
          <p:cNvPr id="9" name="Imagem 8" descr="mobile-phone-control-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4384" y="3284984"/>
            <a:ext cx="2261616" cy="22616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228184" y="5589240"/>
            <a:ext cx="25922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Recebimento de informações</a:t>
            </a:r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 rot="19424223">
            <a:off x="2298266" y="3166154"/>
            <a:ext cx="1224136" cy="5040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2354095">
            <a:off x="5241496" y="2895221"/>
            <a:ext cx="1224136" cy="5040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51520" y="357301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Arduíno</a:t>
            </a:r>
            <a:endParaRPr lang="pt-BR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932040" y="141277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Shield</a:t>
            </a:r>
            <a:r>
              <a:rPr lang="pt-BR" sz="2000" dirty="0" smtClean="0"/>
              <a:t> GSM 900sim</a:t>
            </a:r>
            <a:endParaRPr lang="pt-BR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build="allAtOnce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Android-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17032"/>
            <a:ext cx="1601140" cy="1768623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1011050" cy="101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m 13" descr="html-css-javascrip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700808"/>
            <a:ext cx="1823791" cy="12173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Tecnologias de Software: tratando as informações</a:t>
            </a:r>
            <a:endParaRPr lang="pt-BR" dirty="0"/>
          </a:p>
        </p:txBody>
      </p:sp>
      <p:pic>
        <p:nvPicPr>
          <p:cNvPr id="6" name="Imagem 5" descr="d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996952"/>
            <a:ext cx="2520280" cy="2520280"/>
          </a:xfrm>
          <a:prstGeom prst="rect">
            <a:avLst/>
          </a:prstGeom>
        </p:spPr>
      </p:pic>
      <p:pic>
        <p:nvPicPr>
          <p:cNvPr id="7" name="Imagem 6" descr="monit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484784"/>
            <a:ext cx="2006352" cy="2006352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20064641">
            <a:off x="3534779" y="2881440"/>
            <a:ext cx="2296121" cy="72008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981456">
            <a:off x="3474799" y="4889884"/>
            <a:ext cx="2296121" cy="72008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Touch_pho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509120"/>
            <a:ext cx="1545704" cy="1545704"/>
          </a:xfrm>
          <a:prstGeom prst="rect">
            <a:avLst/>
          </a:prstGeom>
        </p:spPr>
      </p:pic>
      <p:pic>
        <p:nvPicPr>
          <p:cNvPr id="12" name="Imagem 11" descr="postgresq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2492896"/>
            <a:ext cx="2267744" cy="77943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363272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1267F9-30DA-4EF6-BE33-8E30B787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C1267F9-30DA-4EF6-BE33-8E30B787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C1267F9-30DA-4EF6-BE33-8E30B787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CC828-EB97-4556-8F5E-814BB879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14CC828-EB97-4556-8F5E-814BB879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14CC828-EB97-4556-8F5E-814BB879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C44CD0-3D74-4311-9712-748C33D8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5C44CD0-3D74-4311-9712-748C33D8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5C44CD0-3D74-4311-9712-748C33D8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BF12B8-00DE-4196-9F4F-33E6403FF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3BF12B8-00DE-4196-9F4F-33E6403FF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3BF12B8-00DE-4196-9F4F-33E6403FF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BE481-131D-4BF0-878E-3B23F25B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FEBE481-131D-4BF0-878E-3B23F25B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2FEBE481-131D-4BF0-878E-3B23F25B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CC70D-DE78-4837-87C4-40909E0C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197CC70D-DE78-4837-87C4-40909E0C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197CC70D-DE78-4837-87C4-40909E0C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D74EB-A3AC-4768-84A6-A80C8A50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57D74EB-A3AC-4768-84A6-A80C8A50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B57D74EB-A3AC-4768-84A6-A80C8A50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00AB63-9410-4E78-B22A-D73B4B863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5B00AB63-9410-4E78-B22A-D73B4B863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B00AB63-9410-4E78-B22A-D73B4B863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Imagem 3" descr="ciclo_scru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256584" cy="3962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652120" y="1340768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err="1" smtClean="0"/>
              <a:t>Sprints</a:t>
            </a:r>
            <a:r>
              <a:rPr lang="pt-BR" sz="2400" dirty="0" smtClean="0"/>
              <a:t> de uma semana;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err="1" smtClean="0"/>
              <a:t>Sprint</a:t>
            </a:r>
            <a:r>
              <a:rPr lang="pt-BR" sz="2400" dirty="0" smtClean="0"/>
              <a:t> </a:t>
            </a:r>
            <a:r>
              <a:rPr lang="pt-BR" sz="2400" dirty="0" err="1" smtClean="0"/>
              <a:t>Review</a:t>
            </a:r>
            <a:r>
              <a:rPr lang="pt-BR" sz="2400" dirty="0" smtClean="0"/>
              <a:t> Meeting todos os sábado, das 9h as 14h, com toda a equipe;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Reuniões menores durante a semana entre os integrantes de cada módulo;</a:t>
            </a:r>
            <a:endParaRPr lang="pt-BR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Status </a:t>
            </a:r>
            <a:r>
              <a:rPr lang="pt-BR" dirty="0" err="1" smtClean="0"/>
              <a:t>Report</a:t>
            </a:r>
            <a:r>
              <a:rPr lang="pt-BR" dirty="0" smtClean="0"/>
              <a:t> 1.1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2331053"/>
          <a:ext cx="7920879" cy="3906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30"/>
                <a:gridCol w="3360373"/>
                <a:gridCol w="2480276"/>
              </a:tblGrid>
              <a:tr h="447888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Pré-requisitos</a:t>
                      </a:r>
                      <a:endParaRPr lang="pt-BR" dirty="0"/>
                    </a:p>
                  </a:txBody>
                  <a:tcPr/>
                </a:tc>
              </a:tr>
              <a:tr h="447888">
                <a:tc>
                  <a:txBody>
                    <a:bodyPr/>
                    <a:lstStyle/>
                    <a:p>
                      <a:r>
                        <a:rPr lang="pt-BR" dirty="0" smtClean="0"/>
                        <a:t>Sensor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 Aquisição das bóias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7888">
                <a:tc>
                  <a:txBody>
                    <a:bodyPr/>
                    <a:lstStyle/>
                    <a:p>
                      <a:r>
                        <a:rPr lang="pt-BR" dirty="0" smtClean="0"/>
                        <a:t>Sensor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 Montagem do sensor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 1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95162">
                <a:tc>
                  <a:txBody>
                    <a:bodyPr/>
                    <a:lstStyle/>
                    <a:p>
                      <a:r>
                        <a:rPr lang="pt-BR" dirty="0" smtClean="0"/>
                        <a:t>Sensor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3. Definir melhor graduação</a:t>
                      </a:r>
                      <a:r>
                        <a:rPr lang="pt-BR" baseline="0" dirty="0" smtClean="0"/>
                        <a:t> do sensor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</a:t>
                      </a:r>
                      <a:r>
                        <a:rPr lang="pt-BR" baseline="0" dirty="0" smtClean="0"/>
                        <a:t>tividade </a:t>
                      </a:r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47888">
                <a:tc>
                  <a:txBody>
                    <a:bodyPr/>
                    <a:lstStyle/>
                    <a:p>
                      <a:r>
                        <a:rPr lang="pt-BR" dirty="0" smtClean="0"/>
                        <a:t>Sensor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4. Interface</a:t>
                      </a:r>
                      <a:r>
                        <a:rPr lang="pt-BR" baseline="0" dirty="0" smtClean="0"/>
                        <a:t> sensor </a:t>
                      </a:r>
                      <a:r>
                        <a:rPr lang="pt-BR" baseline="0" dirty="0" err="1" smtClean="0"/>
                        <a:t>Arduíno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 2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47888">
                <a:tc>
                  <a:txBody>
                    <a:bodyPr/>
                    <a:lstStyle/>
                    <a:p>
                      <a:r>
                        <a:rPr lang="pt-BR" dirty="0" smtClean="0"/>
                        <a:t>Core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5.  Estudar</a:t>
                      </a:r>
                      <a:r>
                        <a:rPr lang="pt-BR" baseline="0" dirty="0" smtClean="0"/>
                        <a:t> bibliotecas do </a:t>
                      </a:r>
                      <a:r>
                        <a:rPr lang="pt-BR" baseline="0" dirty="0" err="1" smtClean="0"/>
                        <a:t>Arduino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5162">
                <a:tc>
                  <a:txBody>
                    <a:bodyPr/>
                    <a:lstStyle/>
                    <a:p>
                      <a:r>
                        <a:rPr lang="pt-BR" dirty="0" smtClean="0"/>
                        <a:t>Core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6. Projetar</a:t>
                      </a:r>
                      <a:r>
                        <a:rPr lang="pt-BR" baseline="0" dirty="0" smtClean="0"/>
                        <a:t> máquina de estados conceitual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6659">
                <a:tc>
                  <a:txBody>
                    <a:bodyPr/>
                    <a:lstStyle/>
                    <a:p>
                      <a:r>
                        <a:rPr lang="pt-BR" dirty="0" smtClean="0"/>
                        <a:t>Core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7.  Pesquisar</a:t>
                      </a:r>
                      <a:r>
                        <a:rPr lang="pt-BR" baseline="0" dirty="0" smtClean="0"/>
                        <a:t> interrupções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Atividades 5 e 6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6" name="Imagem 5" descr="spellche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1219048" cy="931016"/>
          </a:xfrm>
          <a:prstGeom prst="rect">
            <a:avLst/>
          </a:prstGeom>
        </p:spPr>
      </p:pic>
      <p:pic>
        <p:nvPicPr>
          <p:cNvPr id="7" name="Imagem 6" descr="messagebox_warn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124744"/>
            <a:ext cx="1219200" cy="1075184"/>
          </a:xfrm>
          <a:prstGeom prst="rect">
            <a:avLst/>
          </a:prstGeom>
        </p:spPr>
      </p:pic>
      <p:pic>
        <p:nvPicPr>
          <p:cNvPr id="8" name="Imagem 7" descr="e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052736"/>
            <a:ext cx="1219200" cy="12192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0" y="141277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Concluídas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1412776"/>
            <a:ext cx="177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Em andamento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308304" y="141277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Não iniciadas</a:t>
            </a:r>
            <a:endParaRPr lang="pt-BR" sz="2000" dirty="0"/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5004048" y="1196752"/>
            <a:ext cx="3888432" cy="172819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220072" y="1268760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Motivos: demora na entrega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Plano: fazer a simulação da detecção do nível de água com fios </a:t>
            </a:r>
            <a:r>
              <a:rPr lang="pt-BR" sz="2000" dirty="0" smtClean="0"/>
              <a:t>condutores;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Dias de atraso: 3 ;</a:t>
            </a:r>
            <a:endParaRPr lang="pt-BR" sz="2000" dirty="0" smtClean="0"/>
          </a:p>
        </p:txBody>
      </p:sp>
      <p:sp>
        <p:nvSpPr>
          <p:cNvPr id="15" name="Texto explicativo retangular com cantos arredondados 14"/>
          <p:cNvSpPr/>
          <p:nvPr/>
        </p:nvSpPr>
        <p:spPr>
          <a:xfrm>
            <a:off x="755576" y="3140968"/>
            <a:ext cx="3888432" cy="172819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827584" y="321297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Motivos: </a:t>
            </a:r>
            <a:r>
              <a:rPr lang="pt-BR" sz="2000" dirty="0" smtClean="0"/>
              <a:t>tempo = integrantes com provas e lista de exercícios;</a:t>
            </a: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Plano: </a:t>
            </a:r>
            <a:r>
              <a:rPr lang="pt-BR" sz="2000" dirty="0" smtClean="0"/>
              <a:t>communication </a:t>
            </a:r>
            <a:r>
              <a:rPr lang="pt-BR" sz="2000" dirty="0" err="1" smtClean="0"/>
              <a:t>team</a:t>
            </a:r>
            <a:r>
              <a:rPr lang="pt-BR" sz="2000" dirty="0" smtClean="0"/>
              <a:t> ajudar;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Dias de atraso: 3 ;</a:t>
            </a:r>
            <a:endParaRPr lang="pt-BR" sz="2000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animBg="1"/>
      <p:bldP spid="14" grpId="0"/>
      <p:bldP spid="15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Status </a:t>
            </a:r>
            <a:r>
              <a:rPr lang="pt-BR" dirty="0" err="1" smtClean="0"/>
              <a:t>Report</a:t>
            </a:r>
            <a:r>
              <a:rPr lang="pt-BR" dirty="0" smtClean="0"/>
              <a:t> 1.1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7" y="1196753"/>
          <a:ext cx="7992888" cy="515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204"/>
                <a:gridCol w="4299533"/>
                <a:gridCol w="1368151"/>
              </a:tblGrid>
              <a:tr h="356983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356983">
                <a:tc>
                  <a:txBody>
                    <a:bodyPr/>
                    <a:lstStyle/>
                    <a:p>
                      <a:r>
                        <a:rPr lang="pt-BR" dirty="0" smtClean="0"/>
                        <a:t>Communication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8. </a:t>
                      </a:r>
                      <a:r>
                        <a:rPr lang="pt-BR" dirty="0" smtClean="0"/>
                        <a:t>Aquisição do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shield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arduino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4721">
                <a:tc>
                  <a:txBody>
                    <a:bodyPr/>
                    <a:lstStyle/>
                    <a:p>
                      <a:r>
                        <a:rPr lang="pt-BR" dirty="0" smtClean="0"/>
                        <a:t>Communication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9. </a:t>
                      </a:r>
                      <a:r>
                        <a:rPr lang="pt-BR" dirty="0" smtClean="0"/>
                        <a:t>Aquisição</a:t>
                      </a:r>
                      <a:r>
                        <a:rPr lang="pt-BR" baseline="0" dirty="0" smtClean="0"/>
                        <a:t> da fonte para sistema embarcado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4721">
                <a:tc>
                  <a:txBody>
                    <a:bodyPr/>
                    <a:lstStyle/>
                    <a:p>
                      <a:r>
                        <a:rPr lang="pt-BR" dirty="0" smtClean="0"/>
                        <a:t> Communication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10. </a:t>
                      </a:r>
                      <a:r>
                        <a:rPr lang="pt-BR" dirty="0" smtClean="0"/>
                        <a:t>Dominar</a:t>
                      </a:r>
                      <a:r>
                        <a:rPr lang="pt-BR" baseline="0" dirty="0" smtClean="0"/>
                        <a:t> inicialização do modulo GSM com o </a:t>
                      </a:r>
                      <a:r>
                        <a:rPr lang="pt-BR" baseline="0" dirty="0" err="1" smtClean="0"/>
                        <a:t>arduino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8 e 9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4721">
                <a:tc>
                  <a:txBody>
                    <a:bodyPr/>
                    <a:lstStyle/>
                    <a:p>
                      <a:r>
                        <a:rPr lang="pt-BR" dirty="0" smtClean="0"/>
                        <a:t>Communication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11. </a:t>
                      </a:r>
                      <a:r>
                        <a:rPr lang="pt-BR" dirty="0" smtClean="0"/>
                        <a:t>Dominar</a:t>
                      </a:r>
                      <a:r>
                        <a:rPr lang="pt-BR" baseline="0" dirty="0" smtClean="0"/>
                        <a:t> comandos AT para estabelecer conexão GPRS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4721">
                <a:tc>
                  <a:txBody>
                    <a:bodyPr/>
                    <a:lstStyle/>
                    <a:p>
                      <a:r>
                        <a:rPr lang="pt-BR" dirty="0" smtClean="0"/>
                        <a:t>Communication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12. </a:t>
                      </a:r>
                      <a:r>
                        <a:rPr lang="pt-BR" dirty="0" smtClean="0"/>
                        <a:t>Dominar </a:t>
                      </a:r>
                      <a:r>
                        <a:rPr lang="pt-BR" dirty="0" smtClean="0"/>
                        <a:t>comandos TCP e </a:t>
                      </a:r>
                      <a:r>
                        <a:rPr lang="pt-BR" dirty="0" smtClean="0"/>
                        <a:t>HTTP para envio de string para servidor  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 </a:t>
                      </a:r>
                      <a:r>
                        <a:rPr lang="pt-BR" baseline="0" dirty="0" smtClean="0"/>
                        <a:t>10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4721">
                <a:tc>
                  <a:txBody>
                    <a:bodyPr/>
                    <a:lstStyle/>
                    <a:p>
                      <a:r>
                        <a:rPr lang="pt-BR" dirty="0" smtClean="0"/>
                        <a:t>Communication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13. </a:t>
                      </a:r>
                      <a:r>
                        <a:rPr lang="pt-BR" dirty="0" smtClean="0"/>
                        <a:t>Desativar</a:t>
                      </a:r>
                      <a:r>
                        <a:rPr lang="pt-BR" baseline="0" dirty="0" smtClean="0"/>
                        <a:t> recebimento de chamada durante conexão GPRS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4721">
                <a:tc>
                  <a:txBody>
                    <a:bodyPr/>
                    <a:lstStyle/>
                    <a:p>
                      <a:r>
                        <a:rPr lang="pt-BR" dirty="0" smtClean="0"/>
                        <a:t>Server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14.  </a:t>
                      </a:r>
                      <a:r>
                        <a:rPr lang="pt-BR" dirty="0" smtClean="0"/>
                        <a:t>Aprender</a:t>
                      </a:r>
                      <a:r>
                        <a:rPr lang="pt-BR" baseline="0" dirty="0" smtClean="0"/>
                        <a:t> tecnologia de comunicação com o GSM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8270">
                <a:tc>
                  <a:txBody>
                    <a:bodyPr/>
                    <a:lstStyle/>
                    <a:p>
                      <a:r>
                        <a:rPr lang="pt-BR" dirty="0" smtClean="0"/>
                        <a:t> Server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15. </a:t>
                      </a:r>
                      <a:r>
                        <a:rPr lang="pt-BR" dirty="0" smtClean="0"/>
                        <a:t>Enviar</a:t>
                      </a:r>
                      <a:r>
                        <a:rPr lang="pt-BR" baseline="0" dirty="0" smtClean="0"/>
                        <a:t> e receber mensagens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Status </a:t>
            </a:r>
            <a:r>
              <a:rPr lang="pt-BR" dirty="0" err="1" smtClean="0"/>
              <a:t>Report</a:t>
            </a:r>
            <a:r>
              <a:rPr lang="pt-BR" dirty="0" smtClean="0"/>
              <a:t> 1.1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560" y="1340768"/>
          <a:ext cx="7992888" cy="516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/>
                <a:gridCol w="4896544"/>
                <a:gridCol w="1368151"/>
              </a:tblGrid>
              <a:tr h="356794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356794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Server 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16. </a:t>
                      </a:r>
                      <a:r>
                        <a:rPr lang="pt-BR" dirty="0" smtClean="0"/>
                        <a:t>Processar</a:t>
                      </a:r>
                      <a:r>
                        <a:rPr lang="pt-BR" baseline="0" dirty="0" smtClean="0"/>
                        <a:t> mensagens recebidas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8614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Server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17. </a:t>
                      </a:r>
                      <a:r>
                        <a:rPr lang="pt-BR" dirty="0" smtClean="0"/>
                        <a:t>Criação</a:t>
                      </a:r>
                      <a:r>
                        <a:rPr lang="pt-BR" baseline="0" dirty="0" smtClean="0"/>
                        <a:t> do </a:t>
                      </a:r>
                      <a:r>
                        <a:rPr lang="pt-BR" baseline="0" dirty="0" err="1" smtClean="0"/>
                        <a:t>minimundo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09457">
                <a:tc>
                  <a:txBody>
                    <a:bodyPr/>
                    <a:lstStyle/>
                    <a:p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Sever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18.Criar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smtClean="0"/>
                        <a:t>modelos ER e lógico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17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09457">
                <a:tc>
                  <a:txBody>
                    <a:bodyPr/>
                    <a:lstStyle/>
                    <a:p>
                      <a:r>
                        <a:rPr lang="pt-BR" dirty="0" smtClean="0"/>
                        <a:t>Server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19. </a:t>
                      </a:r>
                      <a:r>
                        <a:rPr lang="pt-BR" dirty="0" smtClean="0"/>
                        <a:t>Comunicação</a:t>
                      </a:r>
                      <a:r>
                        <a:rPr lang="pt-BR" baseline="0" dirty="0" smtClean="0"/>
                        <a:t> com as aplicações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09457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Service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20. </a:t>
                      </a:r>
                      <a:r>
                        <a:rPr lang="pt-BR" dirty="0" smtClean="0"/>
                        <a:t>Refinamento</a:t>
                      </a:r>
                      <a:r>
                        <a:rPr lang="pt-BR" baseline="0" dirty="0" smtClean="0"/>
                        <a:t> do site da empresa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 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6794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Service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21. </a:t>
                      </a:r>
                      <a:r>
                        <a:rPr lang="pt-BR" dirty="0" smtClean="0"/>
                        <a:t>Definir casos de uso do site do usuário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04037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Service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22.  </a:t>
                      </a:r>
                      <a:r>
                        <a:rPr lang="pt-BR" dirty="0" smtClean="0"/>
                        <a:t>Primeira</a:t>
                      </a:r>
                      <a:r>
                        <a:rPr lang="pt-BR" baseline="0" dirty="0" smtClean="0"/>
                        <a:t> versão da interface do site do usuário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21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6794">
                <a:tc>
                  <a:txBody>
                    <a:bodyPr/>
                    <a:lstStyle/>
                    <a:p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Service</a:t>
                      </a:r>
                      <a:r>
                        <a:rPr lang="pt-BR" baseline="0" dirty="0" smtClean="0"/>
                        <a:t> 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23. 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smtClean="0"/>
                        <a:t>Definir casos de uso do site cliente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6794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Service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24. </a:t>
                      </a:r>
                      <a:r>
                        <a:rPr lang="pt-BR" dirty="0" smtClean="0"/>
                        <a:t>Primeira versão da interface do site cliente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23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Service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25. </a:t>
                      </a:r>
                      <a:r>
                        <a:rPr lang="pt-BR" dirty="0" smtClean="0"/>
                        <a:t>Definir</a:t>
                      </a:r>
                      <a:r>
                        <a:rPr lang="pt-BR" baseline="0" dirty="0" smtClean="0"/>
                        <a:t> casos de uso da aplicação móvel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6794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Service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26. </a:t>
                      </a:r>
                      <a:r>
                        <a:rPr lang="pt-BR" dirty="0" smtClean="0"/>
                        <a:t>Primeira versão da interface do aplicativo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25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48033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Service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27. </a:t>
                      </a:r>
                      <a:r>
                        <a:rPr lang="pt-BR" dirty="0" smtClean="0"/>
                        <a:t>Validação da</a:t>
                      </a:r>
                      <a:r>
                        <a:rPr lang="pt-BR" baseline="0" dirty="0" smtClean="0"/>
                        <a:t> interface com cliente/usuário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21,23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smtClean="0"/>
                        <a:t>e </a:t>
                      </a:r>
                      <a:r>
                        <a:rPr lang="pt-BR" baseline="0" dirty="0" smtClean="0"/>
                        <a:t>25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Texto explicativo retangular com cantos arredondados 3"/>
          <p:cNvSpPr/>
          <p:nvPr/>
        </p:nvSpPr>
        <p:spPr>
          <a:xfrm>
            <a:off x="5004048" y="3717032"/>
            <a:ext cx="4139952" cy="223224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64088" y="3717032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Motivo: tempo não foi suficiente para concluir todas as interfaces;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Plano: </a:t>
            </a:r>
            <a:r>
              <a:rPr lang="pt-BR" sz="2000" dirty="0" smtClean="0"/>
              <a:t> implementar os esboços  durante a semana para validar  antes do sábado;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Dias: 3;</a:t>
            </a:r>
            <a:endParaRPr lang="pt-BR" sz="2000" dirty="0"/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4788024" y="476672"/>
            <a:ext cx="4139952" cy="1224136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076056" y="620689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Motivo: estudar melhor o </a:t>
            </a:r>
            <a:r>
              <a:rPr lang="pt-BR" sz="2000" dirty="0" err="1" smtClean="0"/>
              <a:t>PostgreSQL</a:t>
            </a:r>
            <a:r>
              <a:rPr lang="pt-BR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Dias: 1;</a:t>
            </a:r>
            <a:endParaRPr lang="pt-BR" sz="2000" dirty="0" smtClean="0"/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0" y="836712"/>
            <a:ext cx="4139952" cy="2016223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23528" y="98072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Motivo: tempo = equipe do servidor dedicada a estudar características técnicas do </a:t>
            </a:r>
            <a:r>
              <a:rPr lang="pt-BR" sz="2000" dirty="0" err="1" smtClean="0"/>
              <a:t>PostgreSQL</a:t>
            </a:r>
            <a:r>
              <a:rPr lang="pt-BR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Plano:  </a:t>
            </a:r>
            <a:r>
              <a:rPr lang="pt-BR" sz="2000" dirty="0" err="1" smtClean="0"/>
              <a:t>service</a:t>
            </a:r>
            <a:r>
              <a:rPr lang="pt-BR" sz="2000" dirty="0" smtClean="0"/>
              <a:t> </a:t>
            </a:r>
            <a:r>
              <a:rPr lang="pt-BR" sz="2000" dirty="0" err="1" smtClean="0"/>
              <a:t>team</a:t>
            </a:r>
            <a:r>
              <a:rPr lang="pt-BR" sz="2000" dirty="0" smtClean="0"/>
              <a:t> ajudar;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Dias: 2;</a:t>
            </a:r>
            <a:endParaRPr lang="pt-BR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pt-BR" dirty="0" smtClean="0"/>
              <a:t>O contexto local</a:t>
            </a:r>
            <a:endParaRPr lang="pt-BR" dirty="0"/>
          </a:p>
        </p:txBody>
      </p:sp>
      <p:pic>
        <p:nvPicPr>
          <p:cNvPr id="9" name="Imagem 8" descr="transitorecif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0" name="Imagem 9" descr="transitorecif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3" y="1340768"/>
            <a:ext cx="7368775" cy="464400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Status </a:t>
            </a:r>
            <a:r>
              <a:rPr lang="pt-BR" dirty="0" err="1" smtClean="0"/>
              <a:t>Report</a:t>
            </a:r>
            <a:r>
              <a:rPr lang="pt-BR" dirty="0" smtClean="0"/>
              <a:t> 1.1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7" y="1196753"/>
          <a:ext cx="7992888" cy="347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7"/>
                <a:gridCol w="3960440"/>
                <a:gridCol w="1368151"/>
              </a:tblGrid>
              <a:tr h="356794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356794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Gerencial Geral e de Usabilidade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28. Entrevista</a:t>
                      </a:r>
                      <a:r>
                        <a:rPr lang="pt-BR" baseline="0" dirty="0" smtClean="0"/>
                        <a:t> com professores de design de produto e ergonomia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8614">
                <a:tc>
                  <a:txBody>
                    <a:bodyPr/>
                    <a:lstStyle/>
                    <a:p>
                      <a:r>
                        <a:rPr lang="pt-BR" dirty="0" smtClean="0"/>
                        <a:t>Gerencial Geral e de Usabilidade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29.</a:t>
                      </a:r>
                      <a:r>
                        <a:rPr lang="pt-BR" baseline="0" dirty="0" smtClean="0"/>
                        <a:t> Entrevista  com professores de urbanismo 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09457">
                <a:tc>
                  <a:txBody>
                    <a:bodyPr/>
                    <a:lstStyle/>
                    <a:p>
                      <a:r>
                        <a:rPr lang="pt-BR" dirty="0" smtClean="0"/>
                        <a:t> Todos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30.</a:t>
                      </a:r>
                      <a:r>
                        <a:rPr lang="pt-BR" baseline="0" dirty="0" smtClean="0"/>
                        <a:t> Definir modelo de integração de dados do trânsito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09457">
                <a:tc>
                  <a:txBody>
                    <a:bodyPr/>
                    <a:lstStyle/>
                    <a:p>
                      <a:r>
                        <a:rPr lang="pt-BR" dirty="0" smtClean="0"/>
                        <a:t>Todos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31.</a:t>
                      </a:r>
                      <a:r>
                        <a:rPr lang="pt-BR" baseline="0" dirty="0" smtClean="0"/>
                        <a:t> Refinar valores agregados 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09457">
                <a:tc>
                  <a:txBody>
                    <a:bodyPr/>
                    <a:lstStyle/>
                    <a:p>
                      <a:r>
                        <a:rPr lang="pt-BR" dirty="0" smtClean="0"/>
                        <a:t>Todos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32. Refinamento</a:t>
                      </a:r>
                      <a:r>
                        <a:rPr lang="pt-BR" baseline="0" dirty="0" smtClean="0"/>
                        <a:t> da curva de valores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 31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6794">
                <a:tc>
                  <a:txBody>
                    <a:bodyPr/>
                    <a:lstStyle/>
                    <a:p>
                      <a:r>
                        <a:rPr lang="pt-BR" dirty="0" smtClean="0"/>
                        <a:t>Todos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33.</a:t>
                      </a:r>
                      <a:r>
                        <a:rPr lang="pt-BR" baseline="0" dirty="0" smtClean="0"/>
                        <a:t> Refinamento do modelo de negócios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Texto explicativo retangular com cantos arredondados 3"/>
          <p:cNvSpPr/>
          <p:nvPr/>
        </p:nvSpPr>
        <p:spPr>
          <a:xfrm>
            <a:off x="4283968" y="476672"/>
            <a:ext cx="4139952" cy="1944216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499992" y="620688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Motivos: Professores ocupados ou viajando;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Plano: entrar em contato por e-mail para marcar reuniões</a:t>
            </a:r>
            <a:r>
              <a:rPr lang="pt-BR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Dias: 3;</a:t>
            </a:r>
            <a:endParaRPr lang="pt-BR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4" name="Espaço Reservado para Conteúdo 3" descr="doub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48828"/>
            <a:ext cx="3456384" cy="4991168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Nosso muito obrigado!</a:t>
            </a:r>
            <a:endParaRPr lang="pt-BR" dirty="0"/>
          </a:p>
        </p:txBody>
      </p:sp>
      <p:pic>
        <p:nvPicPr>
          <p:cNvPr id="4" name="Espaço Reservado para Conteúdo 3" descr="ThankYouLangu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4680520" cy="435873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/>
          </a:bodyPr>
          <a:lstStyle/>
          <a:p>
            <a:r>
              <a:rPr lang="pt-BR" dirty="0" smtClean="0"/>
              <a:t>O contexto local: motivos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4464496" cy="2232248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Grande quantidade de chuva;</a:t>
            </a:r>
          </a:p>
          <a:p>
            <a:r>
              <a:rPr lang="pt-BR" sz="2800" dirty="0" smtClean="0"/>
              <a:t>Marés altas;</a:t>
            </a:r>
          </a:p>
          <a:p>
            <a:r>
              <a:rPr lang="pt-BR" sz="2800" dirty="0" smtClean="0"/>
              <a:t>Topografia da cidade plana;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canal_pla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96752"/>
            <a:ext cx="3189723" cy="2662649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220072" y="4005064"/>
            <a:ext cx="3575248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Alto grau de pavimentação da cidade;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de drenagem subestimada;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Espaço Reservado para Conteúdo 3" descr="Entrevista com Ronald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01008"/>
            <a:ext cx="3600400" cy="27003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/>
          <a:lstStyle/>
          <a:p>
            <a:r>
              <a:rPr lang="pt-BR" dirty="0" smtClean="0"/>
              <a:t>Uma realidade nacional</a:t>
            </a:r>
            <a:endParaRPr lang="pt-BR" dirty="0"/>
          </a:p>
        </p:txBody>
      </p:sp>
      <p:pic>
        <p:nvPicPr>
          <p:cNvPr id="4" name="Espaço Reservado para Conteúdo 3" descr="ruas-alagadas-no-ri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268760"/>
            <a:ext cx="3672408" cy="2752823"/>
          </a:xfrm>
        </p:spPr>
      </p:pic>
      <p:sp>
        <p:nvSpPr>
          <p:cNvPr id="6" name="CaixaDeTexto 5"/>
          <p:cNvSpPr txBox="1"/>
          <p:nvPr/>
        </p:nvSpPr>
        <p:spPr>
          <a:xfrm>
            <a:off x="467544" y="3212976"/>
            <a:ext cx="28083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Rio de Janeiro</a:t>
            </a:r>
            <a:endParaRPr lang="pt-BR" sz="3600" dirty="0"/>
          </a:p>
        </p:txBody>
      </p:sp>
      <p:pic>
        <p:nvPicPr>
          <p:cNvPr id="7" name="Imagem 6" descr="10308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340768"/>
            <a:ext cx="3744416" cy="257492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932040" y="3068960"/>
            <a:ext cx="28803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Porto Alegre</a:t>
            </a:r>
            <a:endParaRPr lang="pt-BR" sz="3600" dirty="0"/>
          </a:p>
        </p:txBody>
      </p:sp>
      <p:pic>
        <p:nvPicPr>
          <p:cNvPr id="9" name="Imagem 8" descr="ENCHENTE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3528392" cy="2110755"/>
          </a:xfrm>
          <a:prstGeom prst="rect">
            <a:avLst/>
          </a:prstGeom>
        </p:spPr>
      </p:pic>
      <p:pic>
        <p:nvPicPr>
          <p:cNvPr id="10" name="Imagem 9" descr="Cena enchente SP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077072"/>
            <a:ext cx="3640460" cy="223495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835696" y="5589240"/>
            <a:ext cx="51845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São Paulo: terra da garoa</a:t>
            </a:r>
            <a:endParaRPr lang="pt-BR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mage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077072"/>
            <a:ext cx="5544616" cy="22322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pt-BR" dirty="0" smtClean="0"/>
              <a:t>Uma realidade mundial</a:t>
            </a:r>
            <a:endParaRPr lang="pt-BR" dirty="0"/>
          </a:p>
        </p:txBody>
      </p:sp>
      <p:pic>
        <p:nvPicPr>
          <p:cNvPr id="4" name="Espaço Reservado para Conteúdo 3" descr="floods-in-australia_246-150x1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2808312" cy="2808312"/>
          </a:xfrm>
        </p:spPr>
      </p:pic>
      <p:sp>
        <p:nvSpPr>
          <p:cNvPr id="6" name="CaixaDeTexto 5"/>
          <p:cNvSpPr txBox="1"/>
          <p:nvPr/>
        </p:nvSpPr>
        <p:spPr>
          <a:xfrm>
            <a:off x="539552" y="3356992"/>
            <a:ext cx="23762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Austrália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12160" y="5445224"/>
            <a:ext cx="2304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Cingapura</a:t>
            </a:r>
            <a:endParaRPr lang="pt-BR" sz="3600" dirty="0"/>
          </a:p>
        </p:txBody>
      </p:sp>
      <p:pic>
        <p:nvPicPr>
          <p:cNvPr id="10" name="Imagem 9" descr="cycling-westminster-415x2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196751"/>
            <a:ext cx="4320480" cy="270680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572000" y="3068960"/>
            <a:ext cx="2304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Inglaterra</a:t>
            </a:r>
            <a:endParaRPr lang="pt-BR" sz="3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6347048" cy="146876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que o transeunte normal pode fazer para evitar transtornos ao sair de casa?</a:t>
            </a:r>
          </a:p>
        </p:txBody>
      </p:sp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296" y="1772816"/>
            <a:ext cx="2664296" cy="2664296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373016" y="4221088"/>
            <a:ext cx="577098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as autoridades fazem para minimizar a situação?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m 9" descr="Man_Black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834" y="3573016"/>
            <a:ext cx="2191820" cy="2438400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Cenário: para o transeunte normal...</a:t>
            </a:r>
            <a:endParaRPr lang="pt-BR" dirty="0"/>
          </a:p>
        </p:txBody>
      </p:sp>
      <p:pic>
        <p:nvPicPr>
          <p:cNvPr id="4" name="Imagem 3" descr="twiter e 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3600400" cy="2845402"/>
          </a:xfrm>
          <a:prstGeom prst="rect">
            <a:avLst/>
          </a:prstGeom>
        </p:spPr>
      </p:pic>
      <p:pic>
        <p:nvPicPr>
          <p:cNvPr id="6" name="Imagem 5" descr="1263304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573016"/>
            <a:ext cx="4334929" cy="25922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572000" y="1412776"/>
            <a:ext cx="30243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Consultar a web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5576" y="4437112"/>
            <a:ext cx="31683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Depender dos noticiários via TV e rádio.</a:t>
            </a:r>
            <a:endParaRPr lang="pt-BR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4612</TotalTime>
  <Words>3787</Words>
  <Application>Microsoft Office PowerPoint</Application>
  <PresentationFormat>Apresentação na tela (4:3)</PresentationFormat>
  <Paragraphs>470</Paragraphs>
  <Slides>42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Slide 1</vt:lpstr>
      <vt:lpstr>Índice</vt:lpstr>
      <vt:lpstr>Quem somos?</vt:lpstr>
      <vt:lpstr>O contexto local</vt:lpstr>
      <vt:lpstr>O contexto local: motivos</vt:lpstr>
      <vt:lpstr>Uma realidade nacional</vt:lpstr>
      <vt:lpstr>Uma realidade mundial</vt:lpstr>
      <vt:lpstr>Contexto</vt:lpstr>
      <vt:lpstr>Cenário: para o transeunte normal...</vt:lpstr>
      <vt:lpstr>Cenário: para o transeunte normal...</vt:lpstr>
      <vt:lpstr>Cenário: para as autoridades</vt:lpstr>
      <vt:lpstr>Cenário: para as autoridades</vt:lpstr>
      <vt:lpstr>Motivação</vt:lpstr>
      <vt:lpstr>O que existe atualmente</vt:lpstr>
      <vt:lpstr>Alaga-SP</vt:lpstr>
      <vt:lpstr>CGE – Centro de gerenciamento de emergências</vt:lpstr>
      <vt:lpstr>PUB -Cingapura</vt:lpstr>
      <vt:lpstr>EFAS: European Flood Alert System</vt:lpstr>
      <vt:lpstr>Patentes : sensor de nível de água</vt:lpstr>
      <vt:lpstr>Patentes : sensor de nível de água</vt:lpstr>
      <vt:lpstr>A solução: Pluviara</vt:lpstr>
      <vt:lpstr>Slide 22</vt:lpstr>
      <vt:lpstr>Slide 23</vt:lpstr>
      <vt:lpstr>Slide 24</vt:lpstr>
      <vt:lpstr>Slide 25</vt:lpstr>
      <vt:lpstr>Cenário com Pluviara: para o transeunte</vt:lpstr>
      <vt:lpstr>Pluviara para os usuários</vt:lpstr>
      <vt:lpstr>Cenário com Pluviara: autoridades</vt:lpstr>
      <vt:lpstr>Pluviara para o cliente</vt:lpstr>
      <vt:lpstr>Nosso modelo de negócio</vt:lpstr>
      <vt:lpstr>Dividir para conquistar: como está organizada nossa equipe</vt:lpstr>
      <vt:lpstr>Tecnologias: o sensoriamento</vt:lpstr>
      <vt:lpstr>Tecnologias: controle e comunicação</vt:lpstr>
      <vt:lpstr>Tecnologias de Software: tratando as informações</vt:lpstr>
      <vt:lpstr>Agenda</vt:lpstr>
      <vt:lpstr>Metodologia</vt:lpstr>
      <vt:lpstr>Status Report 1.1</vt:lpstr>
      <vt:lpstr>Status Report 1.1</vt:lpstr>
      <vt:lpstr>Status Report 1.1</vt:lpstr>
      <vt:lpstr>Status Report 1.1</vt:lpstr>
      <vt:lpstr>Dúvidas</vt:lpstr>
      <vt:lpstr>Nosso muito 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Pluviara</dc:title>
  <dc:creator>pamela thays lins bezerra</dc:creator>
  <cp:lastModifiedBy>pamela thays lins bezerra</cp:lastModifiedBy>
  <cp:revision>342</cp:revision>
  <dcterms:created xsi:type="dcterms:W3CDTF">2011-09-01T00:21:16Z</dcterms:created>
  <dcterms:modified xsi:type="dcterms:W3CDTF">2011-09-19T03:13:47Z</dcterms:modified>
</cp:coreProperties>
</file>